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346" r:id="rId4"/>
    <p:sldId id="259" r:id="rId5"/>
    <p:sldId id="270" r:id="rId6"/>
    <p:sldId id="261" r:id="rId7"/>
    <p:sldId id="350" r:id="rId8"/>
    <p:sldId id="280" r:id="rId9"/>
    <p:sldId id="279" r:id="rId10"/>
    <p:sldId id="268" r:id="rId11"/>
    <p:sldId id="263" r:id="rId12"/>
    <p:sldId id="264" r:id="rId13"/>
    <p:sldId id="267" r:id="rId14"/>
    <p:sldId id="260" r:id="rId15"/>
    <p:sldId id="269" r:id="rId16"/>
    <p:sldId id="262" r:id="rId17"/>
    <p:sldId id="347" r:id="rId18"/>
    <p:sldId id="353" r:id="rId19"/>
    <p:sldId id="352" r:id="rId20"/>
    <p:sldId id="351" r:id="rId21"/>
    <p:sldId id="349" r:id="rId22"/>
    <p:sldId id="348" r:id="rId23"/>
    <p:sldId id="272" r:id="rId24"/>
    <p:sldId id="27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C7F2750-378B-4EF1-9170-EFDF90A4781F}">
          <p14:sldIdLst>
            <p14:sldId id="256"/>
            <p14:sldId id="257"/>
            <p14:sldId id="346"/>
            <p14:sldId id="259"/>
            <p14:sldId id="270"/>
            <p14:sldId id="261"/>
            <p14:sldId id="350"/>
            <p14:sldId id="280"/>
            <p14:sldId id="279"/>
            <p14:sldId id="268"/>
          </p14:sldIdLst>
        </p14:section>
        <p14:section name="Worked Examples" id="{0C0BD21C-18EA-4175-B039-BFCF41C7E479}">
          <p14:sldIdLst>
            <p14:sldId id="263"/>
            <p14:sldId id="264"/>
            <p14:sldId id="267"/>
          </p14:sldIdLst>
        </p14:section>
        <p14:section name="How to use biomimicry" id="{1E3FF85D-3C6B-4AC9-B96B-6F9050C50463}">
          <p14:sldIdLst>
            <p14:sldId id="260"/>
            <p14:sldId id="269"/>
            <p14:sldId id="262"/>
            <p14:sldId id="347"/>
            <p14:sldId id="353"/>
            <p14:sldId id="352"/>
            <p14:sldId id="351"/>
            <p14:sldId id="349"/>
            <p14:sldId id="348"/>
            <p14:sldId id="272"/>
            <p14:sldId id="2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8CED47-D72E-4006-B6F3-F2A85386466F}" v="4" dt="2025-10-22T19:50:58.8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478" autoAdjust="0"/>
  </p:normalViewPr>
  <p:slideViewPr>
    <p:cSldViewPr snapToGrid="0">
      <p:cViewPr varScale="1">
        <p:scale>
          <a:sx n="81" d="100"/>
          <a:sy n="81" d="100"/>
        </p:scale>
        <p:origin x="10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ronis Georgios" userId="8499c5a3-88d0-4b52-82d4-e141077631f4" providerId="ADAL" clId="{50F687BA-A583-4500-8FF7-395269B411DA}"/>
    <pc:docChg chg="undo custSel addSld delSld modSld sldOrd addSection modSection">
      <pc:chgData name="Koronis Georgios" userId="8499c5a3-88d0-4b52-82d4-e141077631f4" providerId="ADAL" clId="{50F687BA-A583-4500-8FF7-395269B411DA}" dt="2025-10-22T20:01:23.924" v="239"/>
      <pc:docMkLst>
        <pc:docMk/>
      </pc:docMkLst>
      <pc:sldChg chg="modSp mod">
        <pc:chgData name="Koronis Georgios" userId="8499c5a3-88d0-4b52-82d4-e141077631f4" providerId="ADAL" clId="{50F687BA-A583-4500-8FF7-395269B411DA}" dt="2025-10-19T14:35:13.531" v="198" actId="20577"/>
        <pc:sldMkLst>
          <pc:docMk/>
          <pc:sldMk cId="131025959" sldId="257"/>
        </pc:sldMkLst>
        <pc:spChg chg="mod">
          <ac:chgData name="Koronis Georgios" userId="8499c5a3-88d0-4b52-82d4-e141077631f4" providerId="ADAL" clId="{50F687BA-A583-4500-8FF7-395269B411DA}" dt="2025-10-19T14:35:13.531" v="198" actId="20577"/>
          <ac:spMkLst>
            <pc:docMk/>
            <pc:sldMk cId="131025959" sldId="257"/>
            <ac:spMk id="3" creationId="{FD3C86A8-23D6-2C63-8A84-37F69C16F7CE}"/>
          </ac:spMkLst>
        </pc:spChg>
      </pc:sldChg>
      <pc:sldChg chg="ord">
        <pc:chgData name="Koronis Georgios" userId="8499c5a3-88d0-4b52-82d4-e141077631f4" providerId="ADAL" clId="{50F687BA-A583-4500-8FF7-395269B411DA}" dt="2025-10-19T14:34:24.292" v="164"/>
        <pc:sldMkLst>
          <pc:docMk/>
          <pc:sldMk cId="1343767655" sldId="261"/>
        </pc:sldMkLst>
      </pc:sldChg>
      <pc:sldChg chg="ord">
        <pc:chgData name="Koronis Georgios" userId="8499c5a3-88d0-4b52-82d4-e141077631f4" providerId="ADAL" clId="{50F687BA-A583-4500-8FF7-395269B411DA}" dt="2025-10-19T14:33:31.467" v="158"/>
        <pc:sldMkLst>
          <pc:docMk/>
          <pc:sldMk cId="508755313" sldId="262"/>
        </pc:sldMkLst>
      </pc:sldChg>
      <pc:sldChg chg="modSp">
        <pc:chgData name="Koronis Georgios" userId="8499c5a3-88d0-4b52-82d4-e141077631f4" providerId="ADAL" clId="{50F687BA-A583-4500-8FF7-395269B411DA}" dt="2025-10-19T14:29:54.578" v="151" actId="1076"/>
        <pc:sldMkLst>
          <pc:docMk/>
          <pc:sldMk cId="3014552886" sldId="266"/>
        </pc:sldMkLst>
      </pc:sldChg>
      <pc:sldChg chg="ord">
        <pc:chgData name="Koronis Georgios" userId="8499c5a3-88d0-4b52-82d4-e141077631f4" providerId="ADAL" clId="{50F687BA-A583-4500-8FF7-395269B411DA}" dt="2025-10-22T20:01:23.924" v="239"/>
        <pc:sldMkLst>
          <pc:docMk/>
          <pc:sldMk cId="2792981260" sldId="268"/>
        </pc:sldMkLst>
      </pc:sldChg>
      <pc:sldChg chg="ord">
        <pc:chgData name="Koronis Georgios" userId="8499c5a3-88d0-4b52-82d4-e141077631f4" providerId="ADAL" clId="{50F687BA-A583-4500-8FF7-395269B411DA}" dt="2025-10-19T14:34:29.073" v="166"/>
        <pc:sldMkLst>
          <pc:docMk/>
          <pc:sldMk cId="2693133481" sldId="270"/>
        </pc:sldMkLst>
      </pc:sldChg>
      <pc:sldChg chg="del ord">
        <pc:chgData name="Koronis Georgios" userId="8499c5a3-88d0-4b52-82d4-e141077631f4" providerId="ADAL" clId="{50F687BA-A583-4500-8FF7-395269B411DA}" dt="2025-10-19T14:20:52.003" v="2" actId="47"/>
        <pc:sldMkLst>
          <pc:docMk/>
          <pc:sldMk cId="354069242" sldId="274"/>
        </pc:sldMkLst>
      </pc:sldChg>
      <pc:sldChg chg="del">
        <pc:chgData name="Koronis Georgios" userId="8499c5a3-88d0-4b52-82d4-e141077631f4" providerId="ADAL" clId="{50F687BA-A583-4500-8FF7-395269B411DA}" dt="2025-10-19T14:20:40.885" v="1" actId="47"/>
        <pc:sldMkLst>
          <pc:docMk/>
          <pc:sldMk cId="907599637" sldId="275"/>
        </pc:sldMkLst>
      </pc:sldChg>
      <pc:sldChg chg="del">
        <pc:chgData name="Koronis Georgios" userId="8499c5a3-88d0-4b52-82d4-e141077631f4" providerId="ADAL" clId="{50F687BA-A583-4500-8FF7-395269B411DA}" dt="2025-10-19T14:22:19.870" v="14" actId="2696"/>
        <pc:sldMkLst>
          <pc:docMk/>
          <pc:sldMk cId="3012158628" sldId="345"/>
        </pc:sldMkLst>
      </pc:sldChg>
      <pc:sldChg chg="ord">
        <pc:chgData name="Koronis Georgios" userId="8499c5a3-88d0-4b52-82d4-e141077631f4" providerId="ADAL" clId="{50F687BA-A583-4500-8FF7-395269B411DA}" dt="2025-10-19T14:35:55.942" v="200"/>
        <pc:sldMkLst>
          <pc:docMk/>
          <pc:sldMk cId="1394619752" sldId="347"/>
        </pc:sldMkLst>
      </pc:sldChg>
      <pc:sldChg chg="addSp delSp modSp add mod ord">
        <pc:chgData name="Koronis Georgios" userId="8499c5a3-88d0-4b52-82d4-e141077631f4" providerId="ADAL" clId="{50F687BA-A583-4500-8FF7-395269B411DA}" dt="2025-10-22T19:40:27.465" v="215" actId="1076"/>
        <pc:sldMkLst>
          <pc:docMk/>
          <pc:sldMk cId="4192842666" sldId="348"/>
        </pc:sldMkLst>
        <pc:spChg chg="mod">
          <ac:chgData name="Koronis Georgios" userId="8499c5a3-88d0-4b52-82d4-e141077631f4" providerId="ADAL" clId="{50F687BA-A583-4500-8FF7-395269B411DA}" dt="2025-10-19T14:28:15.963" v="128"/>
          <ac:spMkLst>
            <pc:docMk/>
            <pc:sldMk cId="4192842666" sldId="348"/>
            <ac:spMk id="2" creationId="{C7A05791-780B-4EB2-20B0-11DD4DCBFBE2}"/>
          </ac:spMkLst>
        </pc:spChg>
        <pc:spChg chg="add mod">
          <ac:chgData name="Koronis Georgios" userId="8499c5a3-88d0-4b52-82d4-e141077631f4" providerId="ADAL" clId="{50F687BA-A583-4500-8FF7-395269B411DA}" dt="2025-10-22T19:40:27.465" v="215" actId="1076"/>
          <ac:spMkLst>
            <pc:docMk/>
            <pc:sldMk cId="4192842666" sldId="348"/>
            <ac:spMk id="4" creationId="{4BB5E998-E556-E2E8-D364-B509E80C8E67}"/>
          </ac:spMkLst>
        </pc:spChg>
        <pc:spChg chg="mod">
          <ac:chgData name="Koronis Georgios" userId="8499c5a3-88d0-4b52-82d4-e141077631f4" providerId="ADAL" clId="{50F687BA-A583-4500-8FF7-395269B411DA}" dt="2025-10-22T19:40:22.147" v="214" actId="1076"/>
          <ac:spMkLst>
            <pc:docMk/>
            <pc:sldMk cId="4192842666" sldId="348"/>
            <ac:spMk id="5" creationId="{343D6639-F495-2B10-77AE-4D814C4ECD20}"/>
          </ac:spMkLst>
        </pc:spChg>
        <pc:spChg chg="mod">
          <ac:chgData name="Koronis Georgios" userId="8499c5a3-88d0-4b52-82d4-e141077631f4" providerId="ADAL" clId="{50F687BA-A583-4500-8FF7-395269B411DA}" dt="2025-10-22T19:40:22.147" v="214" actId="1076"/>
          <ac:spMkLst>
            <pc:docMk/>
            <pc:sldMk cId="4192842666" sldId="348"/>
            <ac:spMk id="10" creationId="{7B536C9F-06AE-C211-6907-F1DAD44DD46B}"/>
          </ac:spMkLst>
        </pc:spChg>
        <pc:spChg chg="add del">
          <ac:chgData name="Koronis Georgios" userId="8499c5a3-88d0-4b52-82d4-e141077631f4" providerId="ADAL" clId="{50F687BA-A583-4500-8FF7-395269B411DA}" dt="2025-10-19T14:26:22.254" v="97" actId="26606"/>
          <ac:spMkLst>
            <pc:docMk/>
            <pc:sldMk cId="4192842666" sldId="348"/>
            <ac:spMk id="14" creationId="{F62914C1-0465-EC31-8BC4-9EF6E5A6FB69}"/>
          </ac:spMkLst>
        </pc:spChg>
        <pc:spChg chg="add del">
          <ac:chgData name="Koronis Georgios" userId="8499c5a3-88d0-4b52-82d4-e141077631f4" providerId="ADAL" clId="{50F687BA-A583-4500-8FF7-395269B411DA}" dt="2025-10-19T14:26:22.254" v="97" actId="26606"/>
          <ac:spMkLst>
            <pc:docMk/>
            <pc:sldMk cId="4192842666" sldId="348"/>
            <ac:spMk id="19" creationId="{602A590A-3C6C-2ACD-CE98-EA6442336527}"/>
          </ac:spMkLst>
        </pc:spChg>
        <pc:spChg chg="add del">
          <ac:chgData name="Koronis Georgios" userId="8499c5a3-88d0-4b52-82d4-e141077631f4" providerId="ADAL" clId="{50F687BA-A583-4500-8FF7-395269B411DA}" dt="2025-10-19T14:26:22.254" v="97" actId="26606"/>
          <ac:spMkLst>
            <pc:docMk/>
            <pc:sldMk cId="4192842666" sldId="348"/>
            <ac:spMk id="20" creationId="{F5353987-502C-B156-4E9B-2B31EA8A212F}"/>
          </ac:spMkLst>
        </pc:spChg>
        <pc:spChg chg="add del">
          <ac:chgData name="Koronis Georgios" userId="8499c5a3-88d0-4b52-82d4-e141077631f4" providerId="ADAL" clId="{50F687BA-A583-4500-8FF7-395269B411DA}" dt="2025-10-19T14:26:22.254" v="97" actId="26606"/>
          <ac:spMkLst>
            <pc:docMk/>
            <pc:sldMk cId="4192842666" sldId="348"/>
            <ac:spMk id="21" creationId="{3D3BC556-1D38-8C59-C9D2-0488A284C177}"/>
          </ac:spMkLst>
        </pc:spChg>
        <pc:spChg chg="mod">
          <ac:chgData name="Koronis Georgios" userId="8499c5a3-88d0-4b52-82d4-e141077631f4" providerId="ADAL" clId="{50F687BA-A583-4500-8FF7-395269B411DA}" dt="2025-10-22T19:40:22.147" v="214" actId="1076"/>
          <ac:spMkLst>
            <pc:docMk/>
            <pc:sldMk cId="4192842666" sldId="348"/>
            <ac:spMk id="22" creationId="{76019D0F-D4BA-51E5-4847-AB44CE309462}"/>
          </ac:spMkLst>
        </pc:spChg>
        <pc:picChg chg="add mod ord modCrop">
          <ac:chgData name="Koronis Georgios" userId="8499c5a3-88d0-4b52-82d4-e141077631f4" providerId="ADAL" clId="{50F687BA-A583-4500-8FF7-395269B411DA}" dt="2025-10-19T14:28:34.596" v="132" actId="1076"/>
          <ac:picMkLst>
            <pc:docMk/>
            <pc:sldMk cId="4192842666" sldId="348"/>
            <ac:picMk id="7" creationId="{2EA12689-7DF7-0936-ADCF-0623C355EB26}"/>
          </ac:picMkLst>
        </pc:picChg>
        <pc:picChg chg="add mod ord modCrop">
          <ac:chgData name="Koronis Georgios" userId="8499c5a3-88d0-4b52-82d4-e141077631f4" providerId="ADAL" clId="{50F687BA-A583-4500-8FF7-395269B411DA}" dt="2025-10-22T19:40:22.147" v="214" actId="1076"/>
          <ac:picMkLst>
            <pc:docMk/>
            <pc:sldMk cId="4192842666" sldId="348"/>
            <ac:picMk id="9" creationId="{FF92742F-248A-BE88-019D-96981F22CB9C}"/>
          </ac:picMkLst>
        </pc:picChg>
        <pc:picChg chg="add mod">
          <ac:chgData name="Koronis Georgios" userId="8499c5a3-88d0-4b52-82d4-e141077631f4" providerId="ADAL" clId="{50F687BA-A583-4500-8FF7-395269B411DA}" dt="2025-10-19T14:28:40.643" v="136" actId="1076"/>
          <ac:picMkLst>
            <pc:docMk/>
            <pc:sldMk cId="4192842666" sldId="348"/>
            <ac:picMk id="11" creationId="{5D33C7C2-1BD6-B742-9F8F-92DE3348549E}"/>
          </ac:picMkLst>
        </pc:picChg>
        <pc:picChg chg="add mod ord">
          <ac:chgData name="Koronis Georgios" userId="8499c5a3-88d0-4b52-82d4-e141077631f4" providerId="ADAL" clId="{50F687BA-A583-4500-8FF7-395269B411DA}" dt="2025-10-22T19:40:22.147" v="214" actId="1076"/>
          <ac:picMkLst>
            <pc:docMk/>
            <pc:sldMk cId="4192842666" sldId="348"/>
            <ac:picMk id="13" creationId="{F6FCE43F-9028-FAB7-45CA-A7AF87E97E97}"/>
          </ac:picMkLst>
        </pc:picChg>
        <pc:picChg chg="add mod ord modCrop">
          <ac:chgData name="Koronis Georgios" userId="8499c5a3-88d0-4b52-82d4-e141077631f4" providerId="ADAL" clId="{50F687BA-A583-4500-8FF7-395269B411DA}" dt="2025-10-19T14:29:00.675" v="142" actId="1076"/>
          <ac:picMkLst>
            <pc:docMk/>
            <pc:sldMk cId="4192842666" sldId="348"/>
            <ac:picMk id="16" creationId="{358CA264-5FEF-CB82-3DBB-275290B75E7B}"/>
          </ac:picMkLst>
        </pc:picChg>
        <pc:picChg chg="add mod">
          <ac:chgData name="Koronis Georgios" userId="8499c5a3-88d0-4b52-82d4-e141077631f4" providerId="ADAL" clId="{50F687BA-A583-4500-8FF7-395269B411DA}" dt="2025-10-22T19:40:22.147" v="214" actId="1076"/>
          <ac:picMkLst>
            <pc:docMk/>
            <pc:sldMk cId="4192842666" sldId="348"/>
            <ac:picMk id="18" creationId="{6272CBE4-E66F-76FD-11B9-281170EA7711}"/>
          </ac:picMkLst>
        </pc:picChg>
      </pc:sldChg>
      <pc:sldChg chg="addSp delSp modSp add mod ord">
        <pc:chgData name="Koronis Georgios" userId="8499c5a3-88d0-4b52-82d4-e141077631f4" providerId="ADAL" clId="{50F687BA-A583-4500-8FF7-395269B411DA}" dt="2025-10-19T14:28:26.250" v="129" actId="1076"/>
        <pc:sldMkLst>
          <pc:docMk/>
          <pc:sldMk cId="107268528" sldId="349"/>
        </pc:sldMkLst>
        <pc:spChg chg="add mod">
          <ac:chgData name="Koronis Georgios" userId="8499c5a3-88d0-4b52-82d4-e141077631f4" providerId="ADAL" clId="{50F687BA-A583-4500-8FF7-395269B411DA}" dt="2025-10-19T14:22:14.407" v="13" actId="1076"/>
          <ac:spMkLst>
            <pc:docMk/>
            <pc:sldMk cId="107268528" sldId="349"/>
            <ac:spMk id="6" creationId="{BBDD5621-5AFA-06D0-70D4-133A32622E15}"/>
          </ac:spMkLst>
        </pc:spChg>
        <pc:spChg chg="add mod">
          <ac:chgData name="Koronis Georgios" userId="8499c5a3-88d0-4b52-82d4-e141077631f4" providerId="ADAL" clId="{50F687BA-A583-4500-8FF7-395269B411DA}" dt="2025-10-19T14:28:26.250" v="129" actId="1076"/>
          <ac:spMkLst>
            <pc:docMk/>
            <pc:sldMk cId="107268528" sldId="349"/>
            <ac:spMk id="7" creationId="{922B316D-9698-0B40-ED67-2CA67AE612C0}"/>
          </ac:spMkLst>
        </pc:spChg>
        <pc:spChg chg="add mod">
          <ac:chgData name="Koronis Georgios" userId="8499c5a3-88d0-4b52-82d4-e141077631f4" providerId="ADAL" clId="{50F687BA-A583-4500-8FF7-395269B411DA}" dt="2025-10-19T14:22:14.407" v="13" actId="1076"/>
          <ac:spMkLst>
            <pc:docMk/>
            <pc:sldMk cId="107268528" sldId="349"/>
            <ac:spMk id="8" creationId="{D2E38E00-2AC2-35FE-457D-DF72F9DC5344}"/>
          </ac:spMkLst>
        </pc:spChg>
        <pc:picChg chg="add mod">
          <ac:chgData name="Koronis Georgios" userId="8499c5a3-88d0-4b52-82d4-e141077631f4" providerId="ADAL" clId="{50F687BA-A583-4500-8FF7-395269B411DA}" dt="2025-10-19T14:22:14.407" v="13" actId="1076"/>
          <ac:picMkLst>
            <pc:docMk/>
            <pc:sldMk cId="107268528" sldId="349"/>
            <ac:picMk id="9" creationId="{D6E241A8-37A3-98D8-C268-DC45CC14CFC7}"/>
          </ac:picMkLst>
        </pc:picChg>
        <pc:picChg chg="add mod">
          <ac:chgData name="Koronis Georgios" userId="8499c5a3-88d0-4b52-82d4-e141077631f4" providerId="ADAL" clId="{50F687BA-A583-4500-8FF7-395269B411DA}" dt="2025-10-19T14:22:14.407" v="13" actId="1076"/>
          <ac:picMkLst>
            <pc:docMk/>
            <pc:sldMk cId="107268528" sldId="349"/>
            <ac:picMk id="10" creationId="{BBFB3356-84AE-E5CB-592A-15BCE382A50F}"/>
          </ac:picMkLst>
        </pc:picChg>
        <pc:picChg chg="add mod">
          <ac:chgData name="Koronis Georgios" userId="8499c5a3-88d0-4b52-82d4-e141077631f4" providerId="ADAL" clId="{50F687BA-A583-4500-8FF7-395269B411DA}" dt="2025-10-19T14:22:14.407" v="13" actId="1076"/>
          <ac:picMkLst>
            <pc:docMk/>
            <pc:sldMk cId="107268528" sldId="349"/>
            <ac:picMk id="11" creationId="{CE5C012B-3551-E0D5-1F4D-6D14414A2E02}"/>
          </ac:picMkLst>
        </pc:picChg>
        <pc:picChg chg="add mod">
          <ac:chgData name="Koronis Georgios" userId="8499c5a3-88d0-4b52-82d4-e141077631f4" providerId="ADAL" clId="{50F687BA-A583-4500-8FF7-395269B411DA}" dt="2025-10-19T14:22:14.407" v="13" actId="1076"/>
          <ac:picMkLst>
            <pc:docMk/>
            <pc:sldMk cId="107268528" sldId="349"/>
            <ac:picMk id="12" creationId="{D2061C51-1AB2-A3C4-D099-B707028AF2B7}"/>
          </ac:picMkLst>
        </pc:picChg>
      </pc:sldChg>
      <pc:sldChg chg="addSp delSp modSp mod modClrScheme delDesignElem chgLayout">
        <pc:chgData name="Koronis Georgios" userId="8499c5a3-88d0-4b52-82d4-e141077631f4" providerId="ADAL" clId="{50F687BA-A583-4500-8FF7-395269B411DA}" dt="2025-10-22T19:51:11.222" v="237" actId="113"/>
        <pc:sldMkLst>
          <pc:docMk/>
          <pc:sldMk cId="2231725581" sldId="350"/>
        </pc:sldMkLst>
        <pc:spChg chg="add mod">
          <ac:chgData name="Koronis Georgios" userId="8499c5a3-88d0-4b52-82d4-e141077631f4" providerId="ADAL" clId="{50F687BA-A583-4500-8FF7-395269B411DA}" dt="2025-10-22T19:51:08.101" v="236" actId="1076"/>
          <ac:spMkLst>
            <pc:docMk/>
            <pc:sldMk cId="2231725581" sldId="350"/>
            <ac:spMk id="3" creationId="{4945EAEE-6904-6D6A-2A68-A1056E2DE767}"/>
          </ac:spMkLst>
        </pc:spChg>
        <pc:spChg chg="mod ord">
          <ac:chgData name="Koronis Georgios" userId="8499c5a3-88d0-4b52-82d4-e141077631f4" providerId="ADAL" clId="{50F687BA-A583-4500-8FF7-395269B411DA}" dt="2025-10-22T19:51:11.222" v="237" actId="113"/>
          <ac:spMkLst>
            <pc:docMk/>
            <pc:sldMk cId="2231725581" sldId="350"/>
            <ac:spMk id="7" creationId="{F5D3EF1B-8999-1A0D-89E6-E4A53E7E70AD}"/>
          </ac:spMkLst>
        </pc:spChg>
        <pc:spChg chg="add del">
          <ac:chgData name="Koronis Georgios" userId="8499c5a3-88d0-4b52-82d4-e141077631f4" providerId="ADAL" clId="{50F687BA-A583-4500-8FF7-395269B411DA}" dt="2025-10-22T19:40:59.401" v="220" actId="26606"/>
          <ac:spMkLst>
            <pc:docMk/>
            <pc:sldMk cId="2231725581" sldId="350"/>
            <ac:spMk id="13" creationId="{37C89E4B-3C9F-44B9-8B86-D9E3D112D8EC}"/>
          </ac:spMkLst>
        </pc:spChg>
        <pc:spChg chg="del">
          <ac:chgData name="Koronis Georgios" userId="8499c5a3-88d0-4b52-82d4-e141077631f4" providerId="ADAL" clId="{50F687BA-A583-4500-8FF7-395269B411DA}" dt="2025-10-22T19:40:45.623" v="216" actId="700"/>
          <ac:spMkLst>
            <pc:docMk/>
            <pc:sldMk cId="2231725581" sldId="350"/>
            <ac:spMk id="14" creationId="{49B29ABE-CA5D-7A65-8543-2889375F793E}"/>
          </ac:spMkLst>
        </pc:spChg>
        <pc:spChg chg="del">
          <ac:chgData name="Koronis Georgios" userId="8499c5a3-88d0-4b52-82d4-e141077631f4" providerId="ADAL" clId="{50F687BA-A583-4500-8FF7-395269B411DA}" dt="2025-10-22T19:40:45.623" v="216" actId="700"/>
          <ac:spMkLst>
            <pc:docMk/>
            <pc:sldMk cId="2231725581" sldId="350"/>
            <ac:spMk id="19" creationId="{8DD9B32B-9C1D-4241-4023-440FDD4C3299}"/>
          </ac:spMkLst>
        </pc:spChg>
        <pc:spChg chg="del">
          <ac:chgData name="Koronis Georgios" userId="8499c5a3-88d0-4b52-82d4-e141077631f4" providerId="ADAL" clId="{50F687BA-A583-4500-8FF7-395269B411DA}" dt="2025-10-22T19:40:45.623" v="216" actId="700"/>
          <ac:spMkLst>
            <pc:docMk/>
            <pc:sldMk cId="2231725581" sldId="350"/>
            <ac:spMk id="20" creationId="{D346297F-30D1-7F18-0543-EB0C9B715A80}"/>
          </ac:spMkLst>
        </pc:spChg>
        <pc:spChg chg="del">
          <ac:chgData name="Koronis Georgios" userId="8499c5a3-88d0-4b52-82d4-e141077631f4" providerId="ADAL" clId="{50F687BA-A583-4500-8FF7-395269B411DA}" dt="2025-10-22T19:40:45.623" v="216" actId="700"/>
          <ac:spMkLst>
            <pc:docMk/>
            <pc:sldMk cId="2231725581" sldId="350"/>
            <ac:spMk id="21" creationId="{C4C55D3C-F250-1CEF-6725-AD4E9FA3ACB3}"/>
          </ac:spMkLst>
        </pc:spChg>
        <pc:picChg chg="mod">
          <ac:chgData name="Koronis Georgios" userId="8499c5a3-88d0-4b52-82d4-e141077631f4" providerId="ADAL" clId="{50F687BA-A583-4500-8FF7-395269B411DA}" dt="2025-10-22T19:49:36.965" v="229" actId="1076"/>
          <ac:picMkLst>
            <pc:docMk/>
            <pc:sldMk cId="2231725581" sldId="350"/>
            <ac:picMk id="8" creationId="{0E00CC85-3F98-CE37-D73F-7303B3DEEE80}"/>
          </ac:picMkLst>
        </pc:picChg>
        <pc:cxnChg chg="add del">
          <ac:chgData name="Koronis Georgios" userId="8499c5a3-88d0-4b52-82d4-e141077631f4" providerId="ADAL" clId="{50F687BA-A583-4500-8FF7-395269B411DA}" dt="2025-10-22T19:40:59.401" v="220" actId="26606"/>
          <ac:cxnSpMkLst>
            <pc:docMk/>
            <pc:sldMk cId="2231725581" sldId="350"/>
            <ac:cxnSpMk id="15" creationId="{AA2EAA10-076F-46BD-8F0F-B9A2FB77A85C}"/>
          </ac:cxnSpMkLst>
        </pc:cxnChg>
        <pc:cxnChg chg="add del">
          <ac:chgData name="Koronis Georgios" userId="8499c5a3-88d0-4b52-82d4-e141077631f4" providerId="ADAL" clId="{50F687BA-A583-4500-8FF7-395269B411DA}" dt="2025-10-22T19:40:59.401" v="220" actId="26606"/>
          <ac:cxnSpMkLst>
            <pc:docMk/>
            <pc:sldMk cId="2231725581" sldId="350"/>
            <ac:cxnSpMk id="17" creationId="{D891E407-403B-4764-86C9-33A56D3BCAA3}"/>
          </ac:cxnSpMkLst>
        </pc:cxnChg>
      </pc:sldChg>
    </pc:docChg>
  </pc:docChgLst>
  <pc:docChgLst>
    <pc:chgData name="Kiratzi Sofia" userId="77387915-d957-40e5-8414-ee9e42d5cec3" providerId="ADAL" clId="{106E6898-4D69-4531-8DDC-57198634C5A8}"/>
    <pc:docChg chg="modSld">
      <pc:chgData name="Kiratzi Sofia" userId="77387915-d957-40e5-8414-ee9e42d5cec3" providerId="ADAL" clId="{106E6898-4D69-4531-8DDC-57198634C5A8}" dt="2025-10-23T07:44:58.457" v="1" actId="1076"/>
      <pc:docMkLst>
        <pc:docMk/>
      </pc:docMkLst>
      <pc:sldChg chg="modSp mod">
        <pc:chgData name="Kiratzi Sofia" userId="77387915-d957-40e5-8414-ee9e42d5cec3" providerId="ADAL" clId="{106E6898-4D69-4531-8DDC-57198634C5A8}" dt="2025-10-23T07:44:58.457" v="1" actId="1076"/>
        <pc:sldMkLst>
          <pc:docMk/>
          <pc:sldMk cId="107268528" sldId="349"/>
        </pc:sldMkLst>
        <pc:spChg chg="mod">
          <ac:chgData name="Kiratzi Sofia" userId="77387915-d957-40e5-8414-ee9e42d5cec3" providerId="ADAL" clId="{106E6898-4D69-4531-8DDC-57198634C5A8}" dt="2025-10-23T07:44:58.457" v="1" actId="1076"/>
          <ac:spMkLst>
            <pc:docMk/>
            <pc:sldMk cId="107268528" sldId="349"/>
            <ac:spMk id="7" creationId="{922B316D-9698-0B40-ED67-2CA67AE612C0}"/>
          </ac:spMkLst>
        </pc:spChg>
        <pc:picChg chg="mod">
          <ac:chgData name="Kiratzi Sofia" userId="77387915-d957-40e5-8414-ee9e42d5cec3" providerId="ADAL" clId="{106E6898-4D69-4531-8DDC-57198634C5A8}" dt="2025-10-23T07:44:45.377" v="0" actId="1076"/>
          <ac:picMkLst>
            <pc:docMk/>
            <pc:sldMk cId="107268528" sldId="349"/>
            <ac:picMk id="9" creationId="{D6E241A8-37A3-98D8-C268-DC45CC14CFC7}"/>
          </ac:picMkLst>
        </pc:picChg>
        <pc:picChg chg="mod">
          <ac:chgData name="Kiratzi Sofia" userId="77387915-d957-40e5-8414-ee9e42d5cec3" providerId="ADAL" clId="{106E6898-4D69-4531-8DDC-57198634C5A8}" dt="2025-10-23T07:44:45.377" v="0" actId="1076"/>
          <ac:picMkLst>
            <pc:docMk/>
            <pc:sldMk cId="107268528" sldId="349"/>
            <ac:picMk id="10" creationId="{BBFB3356-84AE-E5CB-592A-15BCE382A50F}"/>
          </ac:picMkLst>
        </pc:picChg>
      </pc:sldChg>
    </pc:docChg>
  </pc:docChgLst>
  <pc:docChgLst>
    <pc:chgData name="Koronis Georgios" userId="8499c5a3-88d0-4b52-82d4-e141077631f4" providerId="ADAL" clId="{69BDFF64-37A3-4BC0-AC80-AA1278623DE8}"/>
    <pc:docChg chg="undo custSel addSld delSld modSld sldOrd modSection">
      <pc:chgData name="Koronis Georgios" userId="8499c5a3-88d0-4b52-82d4-e141077631f4" providerId="ADAL" clId="{69BDFF64-37A3-4BC0-AC80-AA1278623DE8}" dt="2025-10-20T14:18:55.696" v="398" actId="1076"/>
      <pc:docMkLst>
        <pc:docMk/>
      </pc:docMkLst>
      <pc:sldChg chg="modSp mod">
        <pc:chgData name="Koronis Georgios" userId="8499c5a3-88d0-4b52-82d4-e141077631f4" providerId="ADAL" clId="{69BDFF64-37A3-4BC0-AC80-AA1278623DE8}" dt="2025-10-20T12:45:48.673" v="233" actId="20577"/>
        <pc:sldMkLst>
          <pc:docMk/>
          <pc:sldMk cId="3161396048" sldId="259"/>
        </pc:sldMkLst>
        <pc:spChg chg="mod">
          <ac:chgData name="Koronis Georgios" userId="8499c5a3-88d0-4b52-82d4-e141077631f4" providerId="ADAL" clId="{69BDFF64-37A3-4BC0-AC80-AA1278623DE8}" dt="2025-10-20T12:45:48.673" v="233" actId="20577"/>
          <ac:spMkLst>
            <pc:docMk/>
            <pc:sldMk cId="3161396048" sldId="259"/>
            <ac:spMk id="2" creationId="{2463853E-861C-BDBB-C85D-9F0D648F5778}"/>
          </ac:spMkLst>
        </pc:spChg>
        <pc:spChg chg="mod">
          <ac:chgData name="Koronis Georgios" userId="8499c5a3-88d0-4b52-82d4-e141077631f4" providerId="ADAL" clId="{69BDFF64-37A3-4BC0-AC80-AA1278623DE8}" dt="2025-10-20T12:45:42.619" v="232" actId="1076"/>
          <ac:spMkLst>
            <pc:docMk/>
            <pc:sldMk cId="3161396048" sldId="259"/>
            <ac:spMk id="3" creationId="{399B8963-2C80-F2DB-0804-184453768A69}"/>
          </ac:spMkLst>
        </pc:spChg>
        <pc:picChg chg="mod">
          <ac:chgData name="Koronis Georgios" userId="8499c5a3-88d0-4b52-82d4-e141077631f4" providerId="ADAL" clId="{69BDFF64-37A3-4BC0-AC80-AA1278623DE8}" dt="2025-10-20T12:45:27.761" v="229" actId="1076"/>
          <ac:picMkLst>
            <pc:docMk/>
            <pc:sldMk cId="3161396048" sldId="259"/>
            <ac:picMk id="2052" creationId="{8655E2D1-793C-9ECC-A92C-2FEAECB86CC2}"/>
          </ac:picMkLst>
        </pc:picChg>
      </pc:sldChg>
      <pc:sldChg chg="modSp mod">
        <pc:chgData name="Koronis Georgios" userId="8499c5a3-88d0-4b52-82d4-e141077631f4" providerId="ADAL" clId="{69BDFF64-37A3-4BC0-AC80-AA1278623DE8}" dt="2025-10-20T13:26:30.440" v="334" actId="20577"/>
        <pc:sldMkLst>
          <pc:docMk/>
          <pc:sldMk cId="1461226506" sldId="260"/>
        </pc:sldMkLst>
        <pc:spChg chg="mod">
          <ac:chgData name="Koronis Georgios" userId="8499c5a3-88d0-4b52-82d4-e141077631f4" providerId="ADAL" clId="{69BDFF64-37A3-4BC0-AC80-AA1278623DE8}" dt="2025-10-20T13:26:30.440" v="334" actId="20577"/>
          <ac:spMkLst>
            <pc:docMk/>
            <pc:sldMk cId="1461226506" sldId="260"/>
            <ac:spMk id="2" creationId="{551863B2-F9CA-9C61-F581-1A63E162BD6B}"/>
          </ac:spMkLst>
        </pc:spChg>
      </pc:sldChg>
      <pc:sldChg chg="modSp mod">
        <pc:chgData name="Koronis Georgios" userId="8499c5a3-88d0-4b52-82d4-e141077631f4" providerId="ADAL" clId="{69BDFF64-37A3-4BC0-AC80-AA1278623DE8}" dt="2025-10-20T12:53:38.999" v="257" actId="20577"/>
        <pc:sldMkLst>
          <pc:docMk/>
          <pc:sldMk cId="1343767655" sldId="261"/>
        </pc:sldMkLst>
        <pc:spChg chg="mod">
          <ac:chgData name="Koronis Georgios" userId="8499c5a3-88d0-4b52-82d4-e141077631f4" providerId="ADAL" clId="{69BDFF64-37A3-4BC0-AC80-AA1278623DE8}" dt="2025-10-20T12:53:38.999" v="257" actId="20577"/>
          <ac:spMkLst>
            <pc:docMk/>
            <pc:sldMk cId="1343767655" sldId="261"/>
            <ac:spMk id="2" creationId="{9A6F27C1-CD87-1D31-53B0-5A80982C4151}"/>
          </ac:spMkLst>
        </pc:spChg>
      </pc:sldChg>
      <pc:sldChg chg="modSp mod">
        <pc:chgData name="Koronis Georgios" userId="8499c5a3-88d0-4b52-82d4-e141077631f4" providerId="ADAL" clId="{69BDFF64-37A3-4BC0-AC80-AA1278623DE8}" dt="2025-10-20T13:19:58.973" v="333" actId="20577"/>
        <pc:sldMkLst>
          <pc:docMk/>
          <pc:sldMk cId="2757853367" sldId="264"/>
        </pc:sldMkLst>
        <pc:spChg chg="mod">
          <ac:chgData name="Koronis Georgios" userId="8499c5a3-88d0-4b52-82d4-e141077631f4" providerId="ADAL" clId="{69BDFF64-37A3-4BC0-AC80-AA1278623DE8}" dt="2025-10-20T13:19:58.973" v="333" actId="20577"/>
          <ac:spMkLst>
            <pc:docMk/>
            <pc:sldMk cId="2757853367" sldId="264"/>
            <ac:spMk id="2" creationId="{EF355C5D-A359-D4BA-091B-185E76B63E1D}"/>
          </ac:spMkLst>
        </pc:spChg>
        <pc:spChg chg="mod">
          <ac:chgData name="Koronis Georgios" userId="8499c5a3-88d0-4b52-82d4-e141077631f4" providerId="ADAL" clId="{69BDFF64-37A3-4BC0-AC80-AA1278623DE8}" dt="2025-10-20T13:19:25.349" v="324" actId="1076"/>
          <ac:spMkLst>
            <pc:docMk/>
            <pc:sldMk cId="2757853367" sldId="264"/>
            <ac:spMk id="3" creationId="{90280553-3B1B-0D03-7AF6-C1CA5FDEB3DF}"/>
          </ac:spMkLst>
        </pc:spChg>
      </pc:sldChg>
      <pc:sldChg chg="addSp delSp modSp del mod modClrScheme chgLayout">
        <pc:chgData name="Koronis Georgios" userId="8499c5a3-88d0-4b52-82d4-e141077631f4" providerId="ADAL" clId="{69BDFF64-37A3-4BC0-AC80-AA1278623DE8}" dt="2025-10-20T10:02:00.995" v="50" actId="2696"/>
        <pc:sldMkLst>
          <pc:docMk/>
          <pc:sldMk cId="3014552886" sldId="266"/>
        </pc:sldMkLst>
      </pc:sldChg>
      <pc:sldChg chg="modSp del mod">
        <pc:chgData name="Koronis Georgios" userId="8499c5a3-88d0-4b52-82d4-e141077631f4" providerId="ADAL" clId="{69BDFF64-37A3-4BC0-AC80-AA1278623DE8}" dt="2025-10-20T10:14:41.338" v="164" actId="2696"/>
        <pc:sldMkLst>
          <pc:docMk/>
          <pc:sldMk cId="846725062" sldId="271"/>
        </pc:sldMkLst>
      </pc:sldChg>
      <pc:sldChg chg="modSp mod">
        <pc:chgData name="Koronis Georgios" userId="8499c5a3-88d0-4b52-82d4-e141077631f4" providerId="ADAL" clId="{69BDFF64-37A3-4BC0-AC80-AA1278623DE8}" dt="2025-10-20T10:02:59.671" v="53" actId="207"/>
        <pc:sldMkLst>
          <pc:docMk/>
          <pc:sldMk cId="279277580" sldId="272"/>
        </pc:sldMkLst>
        <pc:spChg chg="mod">
          <ac:chgData name="Koronis Georgios" userId="8499c5a3-88d0-4b52-82d4-e141077631f4" providerId="ADAL" clId="{69BDFF64-37A3-4BC0-AC80-AA1278623DE8}" dt="2025-10-20T10:02:59.671" v="53" actId="207"/>
          <ac:spMkLst>
            <pc:docMk/>
            <pc:sldMk cId="279277580" sldId="272"/>
            <ac:spMk id="2" creationId="{0520AFEC-FD5F-DA9D-7425-1D6B7766A234}"/>
          </ac:spMkLst>
        </pc:spChg>
      </pc:sldChg>
      <pc:sldChg chg="modSp mod">
        <pc:chgData name="Koronis Georgios" userId="8499c5a3-88d0-4b52-82d4-e141077631f4" providerId="ADAL" clId="{69BDFF64-37A3-4BC0-AC80-AA1278623DE8}" dt="2025-10-20T10:02:52.869" v="52" actId="207"/>
        <pc:sldMkLst>
          <pc:docMk/>
          <pc:sldMk cId="4017000353" sldId="273"/>
        </pc:sldMkLst>
        <pc:spChg chg="mod">
          <ac:chgData name="Koronis Georgios" userId="8499c5a3-88d0-4b52-82d4-e141077631f4" providerId="ADAL" clId="{69BDFF64-37A3-4BC0-AC80-AA1278623DE8}" dt="2025-10-20T10:02:52.869" v="52" actId="207"/>
          <ac:spMkLst>
            <pc:docMk/>
            <pc:sldMk cId="4017000353" sldId="273"/>
            <ac:spMk id="2" creationId="{115F4F39-8405-ACC8-0175-7C15674DB9BD}"/>
          </ac:spMkLst>
        </pc:spChg>
      </pc:sldChg>
      <pc:sldChg chg="addSp modSp mod ord">
        <pc:chgData name="Koronis Georgios" userId="8499c5a3-88d0-4b52-82d4-e141077631f4" providerId="ADAL" clId="{69BDFF64-37A3-4BC0-AC80-AA1278623DE8}" dt="2025-10-20T13:46:59.517" v="365" actId="14100"/>
        <pc:sldMkLst>
          <pc:docMk/>
          <pc:sldMk cId="4127424266" sldId="279"/>
        </pc:sldMkLst>
        <pc:spChg chg="add mod">
          <ac:chgData name="Koronis Georgios" userId="8499c5a3-88d0-4b52-82d4-e141077631f4" providerId="ADAL" clId="{69BDFF64-37A3-4BC0-AC80-AA1278623DE8}" dt="2025-10-20T13:46:59.517" v="365" actId="14100"/>
          <ac:spMkLst>
            <pc:docMk/>
            <pc:sldMk cId="4127424266" sldId="279"/>
            <ac:spMk id="3" creationId="{A43E053E-954A-F2AE-8424-414D5A60C0E8}"/>
          </ac:spMkLst>
        </pc:spChg>
      </pc:sldChg>
      <pc:sldChg chg="modSp mod">
        <pc:chgData name="Koronis Georgios" userId="8499c5a3-88d0-4b52-82d4-e141077631f4" providerId="ADAL" clId="{69BDFF64-37A3-4BC0-AC80-AA1278623DE8}" dt="2025-10-20T13:13:14.558" v="323" actId="113"/>
        <pc:sldMkLst>
          <pc:docMk/>
          <pc:sldMk cId="3875680169" sldId="280"/>
        </pc:sldMkLst>
        <pc:spChg chg="mod">
          <ac:chgData name="Koronis Georgios" userId="8499c5a3-88d0-4b52-82d4-e141077631f4" providerId="ADAL" clId="{69BDFF64-37A3-4BC0-AC80-AA1278623DE8}" dt="2025-10-20T13:13:14.558" v="323" actId="113"/>
          <ac:spMkLst>
            <pc:docMk/>
            <pc:sldMk cId="3875680169" sldId="280"/>
            <ac:spMk id="2" creationId="{FB5BF23B-FB87-F919-A702-439F08CA2770}"/>
          </ac:spMkLst>
        </pc:spChg>
        <pc:spChg chg="mod">
          <ac:chgData name="Koronis Georgios" userId="8499c5a3-88d0-4b52-82d4-e141077631f4" providerId="ADAL" clId="{69BDFF64-37A3-4BC0-AC80-AA1278623DE8}" dt="2025-10-20T13:12:34.123" v="313" actId="27636"/>
          <ac:spMkLst>
            <pc:docMk/>
            <pc:sldMk cId="3875680169" sldId="280"/>
            <ac:spMk id="3" creationId="{AF029E3B-609C-47C4-13C1-4239870D4168}"/>
          </ac:spMkLst>
        </pc:spChg>
        <pc:spChg chg="mod">
          <ac:chgData name="Koronis Georgios" userId="8499c5a3-88d0-4b52-82d4-e141077631f4" providerId="ADAL" clId="{69BDFF64-37A3-4BC0-AC80-AA1278623DE8}" dt="2025-10-20T13:12:44.470" v="314" actId="14100"/>
          <ac:spMkLst>
            <pc:docMk/>
            <pc:sldMk cId="3875680169" sldId="280"/>
            <ac:spMk id="15" creationId="{3CD3E0C7-D9AE-1F52-18A4-5D4072125784}"/>
          </ac:spMkLst>
        </pc:spChg>
        <pc:spChg chg="mod">
          <ac:chgData name="Koronis Georgios" userId="8499c5a3-88d0-4b52-82d4-e141077631f4" providerId="ADAL" clId="{69BDFF64-37A3-4BC0-AC80-AA1278623DE8}" dt="2025-10-20T13:12:47.338" v="316" actId="27636"/>
          <ac:spMkLst>
            <pc:docMk/>
            <pc:sldMk cId="3875680169" sldId="280"/>
            <ac:spMk id="16" creationId="{9686A5B5-85F5-FD3D-2B12-54DCC007F441}"/>
          </ac:spMkLst>
        </pc:spChg>
      </pc:sldChg>
      <pc:sldChg chg="addSp delSp modSp del mod">
        <pc:chgData name="Koronis Georgios" userId="8499c5a3-88d0-4b52-82d4-e141077631f4" providerId="ADAL" clId="{69BDFF64-37A3-4BC0-AC80-AA1278623DE8}" dt="2025-10-20T10:04:34.127" v="71" actId="2696"/>
        <pc:sldMkLst>
          <pc:docMk/>
          <pc:sldMk cId="977829467" sldId="343"/>
        </pc:sldMkLst>
      </pc:sldChg>
      <pc:sldChg chg="del">
        <pc:chgData name="Koronis Georgios" userId="8499c5a3-88d0-4b52-82d4-e141077631f4" providerId="ADAL" clId="{69BDFF64-37A3-4BC0-AC80-AA1278623DE8}" dt="2025-10-20T10:03:43.413" v="61" actId="2696"/>
        <pc:sldMkLst>
          <pc:docMk/>
          <pc:sldMk cId="2525050365" sldId="344"/>
        </pc:sldMkLst>
      </pc:sldChg>
      <pc:sldChg chg="modSp mod">
        <pc:chgData name="Koronis Georgios" userId="8499c5a3-88d0-4b52-82d4-e141077631f4" providerId="ADAL" clId="{69BDFF64-37A3-4BC0-AC80-AA1278623DE8}" dt="2025-10-20T12:50:09.191" v="234" actId="113"/>
        <pc:sldMkLst>
          <pc:docMk/>
          <pc:sldMk cId="1838793100" sldId="346"/>
        </pc:sldMkLst>
        <pc:spChg chg="mod">
          <ac:chgData name="Koronis Georgios" userId="8499c5a3-88d0-4b52-82d4-e141077631f4" providerId="ADAL" clId="{69BDFF64-37A3-4BC0-AC80-AA1278623DE8}" dt="2025-10-20T12:50:09.191" v="234" actId="113"/>
          <ac:spMkLst>
            <pc:docMk/>
            <pc:sldMk cId="1838793100" sldId="346"/>
            <ac:spMk id="7" creationId="{E84DBF4C-F048-12AF-095B-F66E30D88B58}"/>
          </ac:spMkLst>
        </pc:spChg>
      </pc:sldChg>
      <pc:sldChg chg="addSp delSp modSp mod">
        <pc:chgData name="Koronis Georgios" userId="8499c5a3-88d0-4b52-82d4-e141077631f4" providerId="ADAL" clId="{69BDFF64-37A3-4BC0-AC80-AA1278623DE8}" dt="2025-10-20T14:18:55.696" v="398" actId="1076"/>
        <pc:sldMkLst>
          <pc:docMk/>
          <pc:sldMk cId="4192842666" sldId="348"/>
        </pc:sldMkLst>
        <pc:spChg chg="mod">
          <ac:chgData name="Koronis Georgios" userId="8499c5a3-88d0-4b52-82d4-e141077631f4" providerId="ADAL" clId="{69BDFF64-37A3-4BC0-AC80-AA1278623DE8}" dt="2025-10-20T10:02:41.711" v="51" actId="207"/>
          <ac:spMkLst>
            <pc:docMk/>
            <pc:sldMk cId="4192842666" sldId="348"/>
            <ac:spMk id="2" creationId="{C7A05791-780B-4EB2-20B0-11DD4DCBFBE2}"/>
          </ac:spMkLst>
        </pc:spChg>
        <pc:spChg chg="add mod">
          <ac:chgData name="Koronis Georgios" userId="8499c5a3-88d0-4b52-82d4-e141077631f4" providerId="ADAL" clId="{69BDFF64-37A3-4BC0-AC80-AA1278623DE8}" dt="2025-10-20T14:18:49.148" v="396" actId="554"/>
          <ac:spMkLst>
            <pc:docMk/>
            <pc:sldMk cId="4192842666" sldId="348"/>
            <ac:spMk id="5" creationId="{343D6639-F495-2B10-77AE-4D814C4ECD20}"/>
          </ac:spMkLst>
        </pc:spChg>
        <pc:spChg chg="add mod">
          <ac:chgData name="Koronis Georgios" userId="8499c5a3-88d0-4b52-82d4-e141077631f4" providerId="ADAL" clId="{69BDFF64-37A3-4BC0-AC80-AA1278623DE8}" dt="2025-10-20T14:18:49.148" v="396" actId="554"/>
          <ac:spMkLst>
            <pc:docMk/>
            <pc:sldMk cId="4192842666" sldId="348"/>
            <ac:spMk id="10" creationId="{7B536C9F-06AE-C211-6907-F1DAD44DD46B}"/>
          </ac:spMkLst>
        </pc:spChg>
        <pc:spChg chg="add mod">
          <ac:chgData name="Koronis Georgios" userId="8499c5a3-88d0-4b52-82d4-e141077631f4" providerId="ADAL" clId="{69BDFF64-37A3-4BC0-AC80-AA1278623DE8}" dt="2025-10-20T14:18:49.148" v="396" actId="554"/>
          <ac:spMkLst>
            <pc:docMk/>
            <pc:sldMk cId="4192842666" sldId="348"/>
            <ac:spMk id="22" creationId="{76019D0F-D4BA-51E5-4847-AB44CE309462}"/>
          </ac:spMkLst>
        </pc:spChg>
        <pc:picChg chg="mod">
          <ac:chgData name="Koronis Georgios" userId="8499c5a3-88d0-4b52-82d4-e141077631f4" providerId="ADAL" clId="{69BDFF64-37A3-4BC0-AC80-AA1278623DE8}" dt="2025-10-20T14:18:55.370" v="397" actId="1076"/>
          <ac:picMkLst>
            <pc:docMk/>
            <pc:sldMk cId="4192842666" sldId="348"/>
            <ac:picMk id="7" creationId="{2EA12689-7DF7-0936-ADCF-0623C355EB26}"/>
          </ac:picMkLst>
        </pc:picChg>
        <pc:picChg chg="mod">
          <ac:chgData name="Koronis Georgios" userId="8499c5a3-88d0-4b52-82d4-e141077631f4" providerId="ADAL" clId="{69BDFF64-37A3-4BC0-AC80-AA1278623DE8}" dt="2025-10-20T14:18:55.696" v="398" actId="1076"/>
          <ac:picMkLst>
            <pc:docMk/>
            <pc:sldMk cId="4192842666" sldId="348"/>
            <ac:picMk id="11" creationId="{5D33C7C2-1BD6-B742-9F8F-92DE3348549E}"/>
          </ac:picMkLst>
        </pc:picChg>
        <pc:picChg chg="mod">
          <ac:chgData name="Koronis Georgios" userId="8499c5a3-88d0-4b52-82d4-e141077631f4" providerId="ADAL" clId="{69BDFF64-37A3-4BC0-AC80-AA1278623DE8}" dt="2025-10-20T14:18:29.717" v="392" actId="1076"/>
          <ac:picMkLst>
            <pc:docMk/>
            <pc:sldMk cId="4192842666" sldId="348"/>
            <ac:picMk id="16" creationId="{358CA264-5FEF-CB82-3DBB-275290B75E7B}"/>
          </ac:picMkLst>
        </pc:picChg>
        <pc:picChg chg="mod">
          <ac:chgData name="Koronis Georgios" userId="8499c5a3-88d0-4b52-82d4-e141077631f4" providerId="ADAL" clId="{69BDFF64-37A3-4BC0-AC80-AA1278623DE8}" dt="2025-10-20T14:18:14.549" v="384" actId="1076"/>
          <ac:picMkLst>
            <pc:docMk/>
            <pc:sldMk cId="4192842666" sldId="348"/>
            <ac:picMk id="18" creationId="{6272CBE4-E66F-76FD-11B9-281170EA7711}"/>
          </ac:picMkLst>
        </pc:picChg>
      </pc:sldChg>
      <pc:sldChg chg="modSp mod">
        <pc:chgData name="Koronis Georgios" userId="8499c5a3-88d0-4b52-82d4-e141077631f4" providerId="ADAL" clId="{69BDFF64-37A3-4BC0-AC80-AA1278623DE8}" dt="2025-10-20T10:03:04.144" v="54" actId="207"/>
        <pc:sldMkLst>
          <pc:docMk/>
          <pc:sldMk cId="107268528" sldId="349"/>
        </pc:sldMkLst>
        <pc:spChg chg="mod">
          <ac:chgData name="Koronis Georgios" userId="8499c5a3-88d0-4b52-82d4-e141077631f4" providerId="ADAL" clId="{69BDFF64-37A3-4BC0-AC80-AA1278623DE8}" dt="2025-10-20T10:03:04.144" v="54" actId="207"/>
          <ac:spMkLst>
            <pc:docMk/>
            <pc:sldMk cId="107268528" sldId="349"/>
            <ac:spMk id="2" creationId="{4D156D24-F616-B5CE-6425-29CE12321A7F}"/>
          </ac:spMkLst>
        </pc:spChg>
      </pc:sldChg>
      <pc:sldChg chg="addSp delSp modSp add mod">
        <pc:chgData name="Koronis Georgios" userId="8499c5a3-88d0-4b52-82d4-e141077631f4" providerId="ADAL" clId="{69BDFF64-37A3-4BC0-AC80-AA1278623DE8}" dt="2025-10-20T10:01:54.370" v="49" actId="122"/>
        <pc:sldMkLst>
          <pc:docMk/>
          <pc:sldMk cId="2231725581" sldId="350"/>
        </pc:sldMkLst>
        <pc:spChg chg="add del mod">
          <ac:chgData name="Koronis Georgios" userId="8499c5a3-88d0-4b52-82d4-e141077631f4" providerId="ADAL" clId="{69BDFF64-37A3-4BC0-AC80-AA1278623DE8}" dt="2025-10-20T10:01:54.370" v="49" actId="122"/>
          <ac:spMkLst>
            <pc:docMk/>
            <pc:sldMk cId="2231725581" sldId="350"/>
            <ac:spMk id="7" creationId="{F5D3EF1B-8999-1A0D-89E6-E4A53E7E70AD}"/>
          </ac:spMkLst>
        </pc:spChg>
        <pc:picChg chg="add mod">
          <ac:chgData name="Koronis Georgios" userId="8499c5a3-88d0-4b52-82d4-e141077631f4" providerId="ADAL" clId="{69BDFF64-37A3-4BC0-AC80-AA1278623DE8}" dt="2025-10-20T10:01:44.398" v="46" actId="1076"/>
          <ac:picMkLst>
            <pc:docMk/>
            <pc:sldMk cId="2231725581" sldId="350"/>
            <ac:picMk id="8" creationId="{0E00CC85-3F98-CE37-D73F-7303B3DEEE80}"/>
          </ac:picMkLst>
        </pc:picChg>
      </pc:sldChg>
      <pc:sldChg chg="addSp delSp modSp add mod ord">
        <pc:chgData name="Koronis Georgios" userId="8499c5a3-88d0-4b52-82d4-e141077631f4" providerId="ADAL" clId="{69BDFF64-37A3-4BC0-AC80-AA1278623DE8}" dt="2025-10-20T13:39:02.852" v="355" actId="403"/>
        <pc:sldMkLst>
          <pc:docMk/>
          <pc:sldMk cId="1254952943" sldId="351"/>
        </pc:sldMkLst>
        <pc:spChg chg="add mod">
          <ac:chgData name="Koronis Georgios" userId="8499c5a3-88d0-4b52-82d4-e141077631f4" providerId="ADAL" clId="{69BDFF64-37A3-4BC0-AC80-AA1278623DE8}" dt="2025-10-20T10:10:42.937" v="141" actId="1076"/>
          <ac:spMkLst>
            <pc:docMk/>
            <pc:sldMk cId="1254952943" sldId="351"/>
            <ac:spMk id="5" creationId="{D2B79509-6B40-E7B6-C0F7-851B35EC3C8B}"/>
          </ac:spMkLst>
        </pc:spChg>
        <pc:spChg chg="add mod">
          <ac:chgData name="Koronis Georgios" userId="8499c5a3-88d0-4b52-82d4-e141077631f4" providerId="ADAL" clId="{69BDFF64-37A3-4BC0-AC80-AA1278623DE8}" dt="2025-10-20T13:38:56.608" v="354" actId="403"/>
          <ac:spMkLst>
            <pc:docMk/>
            <pc:sldMk cId="1254952943" sldId="351"/>
            <ac:spMk id="16" creationId="{0BA414BF-245A-F53A-4DE6-F7971F6110E3}"/>
          </ac:spMkLst>
        </pc:spChg>
        <pc:spChg chg="add mod">
          <ac:chgData name="Koronis Georgios" userId="8499c5a3-88d0-4b52-82d4-e141077631f4" providerId="ADAL" clId="{69BDFF64-37A3-4BC0-AC80-AA1278623DE8}" dt="2025-10-20T13:39:02.852" v="355" actId="403"/>
          <ac:spMkLst>
            <pc:docMk/>
            <pc:sldMk cId="1254952943" sldId="351"/>
            <ac:spMk id="22" creationId="{16AECBD8-6DA5-295E-B80B-2AC06A4ADCD5}"/>
          </ac:spMkLst>
        </pc:spChg>
        <pc:picChg chg="add mod">
          <ac:chgData name="Koronis Georgios" userId="8499c5a3-88d0-4b52-82d4-e141077631f4" providerId="ADAL" clId="{69BDFF64-37A3-4BC0-AC80-AA1278623DE8}" dt="2025-10-20T10:10:22.201" v="140" actId="1076"/>
          <ac:picMkLst>
            <pc:docMk/>
            <pc:sldMk cId="1254952943" sldId="351"/>
            <ac:picMk id="13" creationId="{4B53AABE-3A09-D8F9-0C60-FD641D41058F}"/>
          </ac:picMkLst>
        </pc:picChg>
        <pc:picChg chg="add mod">
          <ac:chgData name="Koronis Georgios" userId="8499c5a3-88d0-4b52-82d4-e141077631f4" providerId="ADAL" clId="{69BDFF64-37A3-4BC0-AC80-AA1278623DE8}" dt="2025-10-20T10:10:19.762" v="139" actId="1076"/>
          <ac:picMkLst>
            <pc:docMk/>
            <pc:sldMk cId="1254952943" sldId="351"/>
            <ac:picMk id="15" creationId="{43F2C3C4-4623-A041-B49C-AE805A730673}"/>
          </ac:picMkLst>
        </pc:picChg>
        <pc:picChg chg="add mod">
          <ac:chgData name="Koronis Georgios" userId="8499c5a3-88d0-4b52-82d4-e141077631f4" providerId="ADAL" clId="{69BDFF64-37A3-4BC0-AC80-AA1278623DE8}" dt="2025-10-20T10:03:27.179" v="60"/>
          <ac:picMkLst>
            <pc:docMk/>
            <pc:sldMk cId="1254952943" sldId="351"/>
            <ac:picMk id="17" creationId="{DC7CCD05-F534-872C-2C2E-2DAEF36C69BB}"/>
          </ac:picMkLst>
        </pc:picChg>
        <pc:picChg chg="add mod">
          <ac:chgData name="Koronis Georgios" userId="8499c5a3-88d0-4b52-82d4-e141077631f4" providerId="ADAL" clId="{69BDFF64-37A3-4BC0-AC80-AA1278623DE8}" dt="2025-10-20T10:03:27.179" v="60"/>
          <ac:picMkLst>
            <pc:docMk/>
            <pc:sldMk cId="1254952943" sldId="351"/>
            <ac:picMk id="18" creationId="{0C4240BB-28AE-D4C3-DF91-AC4E33097326}"/>
          </ac:picMkLst>
        </pc:picChg>
      </pc:sldChg>
      <pc:sldChg chg="addSp delSp modSp add mod ord modNotesTx">
        <pc:chgData name="Koronis Georgios" userId="8499c5a3-88d0-4b52-82d4-e141077631f4" providerId="ADAL" clId="{69BDFF64-37A3-4BC0-AC80-AA1278623DE8}" dt="2025-10-20T13:37:14.705" v="353" actId="27636"/>
        <pc:sldMkLst>
          <pc:docMk/>
          <pc:sldMk cId="3917268463" sldId="352"/>
        </pc:sldMkLst>
        <pc:spChg chg="mod">
          <ac:chgData name="Koronis Georgios" userId="8499c5a3-88d0-4b52-82d4-e141077631f4" providerId="ADAL" clId="{69BDFF64-37A3-4BC0-AC80-AA1278623DE8}" dt="2025-10-20T13:37:14.705" v="353" actId="27636"/>
          <ac:spMkLst>
            <pc:docMk/>
            <pc:sldMk cId="3917268463" sldId="352"/>
            <ac:spMk id="2" creationId="{791BF8E2-5003-612F-6802-889660CB95E8}"/>
          </ac:spMkLst>
        </pc:spChg>
        <pc:spChg chg="add del mod">
          <ac:chgData name="Koronis Georgios" userId="8499c5a3-88d0-4b52-82d4-e141077631f4" providerId="ADAL" clId="{69BDFF64-37A3-4BC0-AC80-AA1278623DE8}" dt="2025-10-20T13:36:28.158" v="350" actId="14100"/>
          <ac:spMkLst>
            <pc:docMk/>
            <pc:sldMk cId="3917268463" sldId="352"/>
            <ac:spMk id="3" creationId="{9B9E2C4B-8A41-9649-0BB2-E2E0F81541A7}"/>
          </ac:spMkLst>
        </pc:spChg>
        <pc:picChg chg="add mod">
          <ac:chgData name="Koronis Georgios" userId="8499c5a3-88d0-4b52-82d4-e141077631f4" providerId="ADAL" clId="{69BDFF64-37A3-4BC0-AC80-AA1278623DE8}" dt="2025-10-20T13:36:36.621" v="351" actId="1076"/>
          <ac:picMkLst>
            <pc:docMk/>
            <pc:sldMk cId="3917268463" sldId="352"/>
            <ac:picMk id="4" creationId="{DBBD8BF6-23D8-0426-6BFF-94C55194818D}"/>
          </ac:picMkLst>
        </pc:picChg>
      </pc:sldChg>
      <pc:sldChg chg="addSp delSp modSp add mod ord modNotesTx">
        <pc:chgData name="Koronis Georgios" userId="8499c5a3-88d0-4b52-82d4-e141077631f4" providerId="ADAL" clId="{69BDFF64-37A3-4BC0-AC80-AA1278623DE8}" dt="2025-10-20T13:35:52.988" v="347" actId="20577"/>
        <pc:sldMkLst>
          <pc:docMk/>
          <pc:sldMk cId="3124400626" sldId="353"/>
        </pc:sldMkLst>
        <pc:spChg chg="mod">
          <ac:chgData name="Koronis Georgios" userId="8499c5a3-88d0-4b52-82d4-e141077631f4" providerId="ADAL" clId="{69BDFF64-37A3-4BC0-AC80-AA1278623DE8}" dt="2025-10-20T13:33:52.885" v="335" actId="20577"/>
          <ac:spMkLst>
            <pc:docMk/>
            <pc:sldMk cId="3124400626" sldId="353"/>
            <ac:spMk id="2" creationId="{285B7457-ACDE-48E8-1F4C-96B6142AB0D0}"/>
          </ac:spMkLst>
        </pc:spChg>
        <pc:spChg chg="mod">
          <ac:chgData name="Koronis Georgios" userId="8499c5a3-88d0-4b52-82d4-e141077631f4" providerId="ADAL" clId="{69BDFF64-37A3-4BC0-AC80-AA1278623DE8}" dt="2025-10-20T13:35:42.982" v="345" actId="27636"/>
          <ac:spMkLst>
            <pc:docMk/>
            <pc:sldMk cId="3124400626" sldId="353"/>
            <ac:spMk id="3" creationId="{EB226206-4FDA-026A-17C6-74190EC07AF2}"/>
          </ac:spMkLst>
        </pc:spChg>
        <pc:picChg chg="add mod">
          <ac:chgData name="Koronis Georgios" userId="8499c5a3-88d0-4b52-82d4-e141077631f4" providerId="ADAL" clId="{69BDFF64-37A3-4BC0-AC80-AA1278623DE8}" dt="2025-10-20T10:13:03.726" v="163" actId="1076"/>
          <ac:picMkLst>
            <pc:docMk/>
            <pc:sldMk cId="3124400626" sldId="353"/>
            <ac:picMk id="5" creationId="{A28AA7B1-9AE2-2204-7CF4-E174C3C3612A}"/>
          </ac:picMkLst>
        </pc:picChg>
        <pc:picChg chg="add mod">
          <ac:chgData name="Koronis Georgios" userId="8499c5a3-88d0-4b52-82d4-e141077631f4" providerId="ADAL" clId="{69BDFF64-37A3-4BC0-AC80-AA1278623DE8}" dt="2025-10-20T10:13:03.726" v="163" actId="1076"/>
          <ac:picMkLst>
            <pc:docMk/>
            <pc:sldMk cId="3124400626" sldId="353"/>
            <ac:picMk id="6" creationId="{B035C2E6-3BDE-E45F-96BD-4A8FA69ED35A}"/>
          </ac:picMkLst>
        </pc:picChg>
        <pc:picChg chg="add mod">
          <ac:chgData name="Koronis Georgios" userId="8499c5a3-88d0-4b52-82d4-e141077631f4" providerId="ADAL" clId="{69BDFF64-37A3-4BC0-AC80-AA1278623DE8}" dt="2025-10-20T11:08:06.968" v="188" actId="14100"/>
          <ac:picMkLst>
            <pc:docMk/>
            <pc:sldMk cId="3124400626" sldId="353"/>
            <ac:picMk id="7" creationId="{FB4BE43A-EA81-CE35-3419-08BCD4C1F9AB}"/>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2E8351-5F62-4BDD-BA1A-79AFD3B7596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6A3BE05-EB07-4BAB-BDC3-342E0EEBE341}">
      <dgm:prSet/>
      <dgm:spPr/>
      <dgm:t>
        <a:bodyPr/>
        <a:lstStyle/>
        <a:p>
          <a:pPr>
            <a:lnSpc>
              <a:spcPct val="100000"/>
            </a:lnSpc>
          </a:pPr>
          <a:r>
            <a:rPr lang="en-US" b="1"/>
            <a:t>Choose a product (sneaker, handbag, accessory)</a:t>
          </a:r>
          <a:endParaRPr lang="en-US"/>
        </a:p>
      </dgm:t>
    </dgm:pt>
    <dgm:pt modelId="{7C8B3947-A4B1-4D1F-9978-5ACC8B342D69}" type="parTrans" cxnId="{CDB64AD4-1310-4805-8DAB-E580B0800A24}">
      <dgm:prSet/>
      <dgm:spPr/>
      <dgm:t>
        <a:bodyPr/>
        <a:lstStyle/>
        <a:p>
          <a:endParaRPr lang="en-US"/>
        </a:p>
      </dgm:t>
    </dgm:pt>
    <dgm:pt modelId="{FAD1BB10-3E63-427B-A998-B5CF05E1C985}" type="sibTrans" cxnId="{CDB64AD4-1310-4805-8DAB-E580B0800A24}">
      <dgm:prSet/>
      <dgm:spPr/>
      <dgm:t>
        <a:bodyPr/>
        <a:lstStyle/>
        <a:p>
          <a:endParaRPr lang="en-US"/>
        </a:p>
      </dgm:t>
    </dgm:pt>
    <dgm:pt modelId="{1BC0422A-11E1-40CF-AA23-9DE0C97E4169}">
      <dgm:prSet/>
      <dgm:spPr/>
      <dgm:t>
        <a:bodyPr/>
        <a:lstStyle/>
        <a:p>
          <a:pPr>
            <a:lnSpc>
              <a:spcPct val="100000"/>
            </a:lnSpc>
          </a:pPr>
          <a:r>
            <a:rPr lang="en-US" b="1"/>
            <a:t>Identify 1–2 biological inspirations</a:t>
          </a:r>
          <a:endParaRPr lang="en-US"/>
        </a:p>
      </dgm:t>
    </dgm:pt>
    <dgm:pt modelId="{7EFF45BB-001D-474F-8B60-AA142ACC8C10}" type="parTrans" cxnId="{EA78C073-6326-4869-BFA4-780F7CEBE04F}">
      <dgm:prSet/>
      <dgm:spPr/>
      <dgm:t>
        <a:bodyPr/>
        <a:lstStyle/>
        <a:p>
          <a:endParaRPr lang="en-US"/>
        </a:p>
      </dgm:t>
    </dgm:pt>
    <dgm:pt modelId="{CA2D41AE-8B72-448E-8461-12B706F2B03B}" type="sibTrans" cxnId="{EA78C073-6326-4869-BFA4-780F7CEBE04F}">
      <dgm:prSet/>
      <dgm:spPr/>
      <dgm:t>
        <a:bodyPr/>
        <a:lstStyle/>
        <a:p>
          <a:endParaRPr lang="en-US"/>
        </a:p>
      </dgm:t>
    </dgm:pt>
    <dgm:pt modelId="{113FC97B-93FE-4A3C-A055-ABDDE5D35DF6}">
      <dgm:prSet/>
      <dgm:spPr/>
      <dgm:t>
        <a:bodyPr/>
        <a:lstStyle/>
        <a:p>
          <a:pPr>
            <a:lnSpc>
              <a:spcPct val="100000"/>
            </a:lnSpc>
          </a:pPr>
          <a:r>
            <a:rPr lang="en-US" b="1"/>
            <a:t>Develop concept sketches or mock-ups</a:t>
          </a:r>
          <a:endParaRPr lang="en-US"/>
        </a:p>
      </dgm:t>
    </dgm:pt>
    <dgm:pt modelId="{5EC83002-A7DD-40C5-9E42-D6659D319F27}" type="parTrans" cxnId="{11666CCA-374A-47BE-850E-D6162A68CC49}">
      <dgm:prSet/>
      <dgm:spPr/>
      <dgm:t>
        <a:bodyPr/>
        <a:lstStyle/>
        <a:p>
          <a:endParaRPr lang="en-US"/>
        </a:p>
      </dgm:t>
    </dgm:pt>
    <dgm:pt modelId="{72343B94-633B-4866-8CEA-013393246DB7}" type="sibTrans" cxnId="{11666CCA-374A-47BE-850E-D6162A68CC49}">
      <dgm:prSet/>
      <dgm:spPr/>
      <dgm:t>
        <a:bodyPr/>
        <a:lstStyle/>
        <a:p>
          <a:endParaRPr lang="en-US"/>
        </a:p>
      </dgm:t>
    </dgm:pt>
    <dgm:pt modelId="{4BD98F24-22E7-43F4-9E46-4CF52E4C17C2}">
      <dgm:prSet/>
      <dgm:spPr/>
      <dgm:t>
        <a:bodyPr/>
        <a:lstStyle/>
        <a:p>
          <a:pPr>
            <a:lnSpc>
              <a:spcPct val="100000"/>
            </a:lnSpc>
          </a:pPr>
          <a:r>
            <a:rPr lang="en-US" b="1"/>
            <a:t>Explain sustainability + performance benefits</a:t>
          </a:r>
          <a:endParaRPr lang="en-US"/>
        </a:p>
      </dgm:t>
    </dgm:pt>
    <dgm:pt modelId="{B04E1D8E-678B-4091-B40A-C31914E922B3}" type="parTrans" cxnId="{EAE22917-8FA6-4D2A-927B-6F21FD6B453B}">
      <dgm:prSet/>
      <dgm:spPr/>
      <dgm:t>
        <a:bodyPr/>
        <a:lstStyle/>
        <a:p>
          <a:endParaRPr lang="en-US"/>
        </a:p>
      </dgm:t>
    </dgm:pt>
    <dgm:pt modelId="{9AD17703-B11F-41C4-B326-AAB0F68CC422}" type="sibTrans" cxnId="{EAE22917-8FA6-4D2A-927B-6F21FD6B453B}">
      <dgm:prSet/>
      <dgm:spPr/>
      <dgm:t>
        <a:bodyPr/>
        <a:lstStyle/>
        <a:p>
          <a:endParaRPr lang="en-US"/>
        </a:p>
      </dgm:t>
    </dgm:pt>
    <dgm:pt modelId="{CFE1CF74-DFFA-4EB7-A4EA-10ACB6C7736B}">
      <dgm:prSet/>
      <dgm:spPr/>
      <dgm:t>
        <a:bodyPr/>
        <a:lstStyle/>
        <a:p>
          <a:pPr>
            <a:lnSpc>
              <a:spcPct val="100000"/>
            </a:lnSpc>
          </a:pPr>
          <a:r>
            <a:rPr lang="en-US" b="1"/>
            <a:t>Present as mini design proposal</a:t>
          </a:r>
          <a:endParaRPr lang="en-US"/>
        </a:p>
      </dgm:t>
    </dgm:pt>
    <dgm:pt modelId="{C871C5C8-EF17-40E3-8F23-B23211D1CCB8}" type="parTrans" cxnId="{00AEB43A-E344-4F61-A541-C090FED9EC14}">
      <dgm:prSet/>
      <dgm:spPr/>
      <dgm:t>
        <a:bodyPr/>
        <a:lstStyle/>
        <a:p>
          <a:endParaRPr lang="en-US"/>
        </a:p>
      </dgm:t>
    </dgm:pt>
    <dgm:pt modelId="{5E8ABBEE-CF77-4B9F-B7EE-713F0BA6BA06}" type="sibTrans" cxnId="{00AEB43A-E344-4F61-A541-C090FED9EC14}">
      <dgm:prSet/>
      <dgm:spPr/>
      <dgm:t>
        <a:bodyPr/>
        <a:lstStyle/>
        <a:p>
          <a:endParaRPr lang="en-US"/>
        </a:p>
      </dgm:t>
    </dgm:pt>
    <dgm:pt modelId="{8A63279E-3B88-44E8-861A-E08C64A1B15D}" type="pres">
      <dgm:prSet presAssocID="{582E8351-5F62-4BDD-BA1A-79AFD3B75969}" presName="root" presStyleCnt="0">
        <dgm:presLayoutVars>
          <dgm:dir/>
          <dgm:resizeHandles val="exact"/>
        </dgm:presLayoutVars>
      </dgm:prSet>
      <dgm:spPr/>
    </dgm:pt>
    <dgm:pt modelId="{F57486C4-261D-46C9-8D54-34F1992B62D6}" type="pres">
      <dgm:prSet presAssocID="{C6A3BE05-EB07-4BAB-BDC3-342E0EEBE341}" presName="compNode" presStyleCnt="0"/>
      <dgm:spPr/>
    </dgm:pt>
    <dgm:pt modelId="{57B00981-9C5D-49F3-B551-A7AD0CE4D24C}" type="pres">
      <dgm:prSet presAssocID="{C6A3BE05-EB07-4BAB-BDC3-342E0EEBE341}" presName="bgRect" presStyleLbl="bgShp" presStyleIdx="0" presStyleCnt="5"/>
      <dgm:spPr/>
    </dgm:pt>
    <dgm:pt modelId="{74D88698-3523-4C83-946C-FDCEBBEE9ADC}" type="pres">
      <dgm:prSet presAssocID="{C6A3BE05-EB07-4BAB-BDC3-342E0EEBE34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ttens"/>
        </a:ext>
      </dgm:extLst>
    </dgm:pt>
    <dgm:pt modelId="{C74D0460-F84A-46BA-BDBB-BECE2F862A9F}" type="pres">
      <dgm:prSet presAssocID="{C6A3BE05-EB07-4BAB-BDC3-342E0EEBE341}" presName="spaceRect" presStyleCnt="0"/>
      <dgm:spPr/>
    </dgm:pt>
    <dgm:pt modelId="{4070F867-EAFA-45F6-AE15-7913F3E56ADF}" type="pres">
      <dgm:prSet presAssocID="{C6A3BE05-EB07-4BAB-BDC3-342E0EEBE341}" presName="parTx" presStyleLbl="revTx" presStyleIdx="0" presStyleCnt="5">
        <dgm:presLayoutVars>
          <dgm:chMax val="0"/>
          <dgm:chPref val="0"/>
        </dgm:presLayoutVars>
      </dgm:prSet>
      <dgm:spPr/>
    </dgm:pt>
    <dgm:pt modelId="{525F3930-77D3-4AC3-A70F-C1D5967F8D13}" type="pres">
      <dgm:prSet presAssocID="{FAD1BB10-3E63-427B-A998-B5CF05E1C985}" presName="sibTrans" presStyleCnt="0"/>
      <dgm:spPr/>
    </dgm:pt>
    <dgm:pt modelId="{D18C6838-220C-44FC-BEA8-4F5C1C59CA53}" type="pres">
      <dgm:prSet presAssocID="{1BC0422A-11E1-40CF-AA23-9DE0C97E4169}" presName="compNode" presStyleCnt="0"/>
      <dgm:spPr/>
    </dgm:pt>
    <dgm:pt modelId="{85837978-AF2D-4B46-8DFC-DB69ABCECAEC}" type="pres">
      <dgm:prSet presAssocID="{1BC0422A-11E1-40CF-AA23-9DE0C97E4169}" presName="bgRect" presStyleLbl="bgShp" presStyleIdx="1" presStyleCnt="5"/>
      <dgm:spPr/>
    </dgm:pt>
    <dgm:pt modelId="{B416E369-E0AB-41B0-BB80-0398772CD97E}" type="pres">
      <dgm:prSet presAssocID="{1BC0422A-11E1-40CF-AA23-9DE0C97E416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croscope"/>
        </a:ext>
      </dgm:extLst>
    </dgm:pt>
    <dgm:pt modelId="{D0C67196-9646-4568-B7F7-A9BF8428754B}" type="pres">
      <dgm:prSet presAssocID="{1BC0422A-11E1-40CF-AA23-9DE0C97E4169}" presName="spaceRect" presStyleCnt="0"/>
      <dgm:spPr/>
    </dgm:pt>
    <dgm:pt modelId="{96FFA8BD-FECE-4E74-BB7D-B625E9101C9B}" type="pres">
      <dgm:prSet presAssocID="{1BC0422A-11E1-40CF-AA23-9DE0C97E4169}" presName="parTx" presStyleLbl="revTx" presStyleIdx="1" presStyleCnt="5">
        <dgm:presLayoutVars>
          <dgm:chMax val="0"/>
          <dgm:chPref val="0"/>
        </dgm:presLayoutVars>
      </dgm:prSet>
      <dgm:spPr/>
    </dgm:pt>
    <dgm:pt modelId="{3C709F04-DD15-4D91-8D5A-B8BB4FB88AE5}" type="pres">
      <dgm:prSet presAssocID="{CA2D41AE-8B72-448E-8461-12B706F2B03B}" presName="sibTrans" presStyleCnt="0"/>
      <dgm:spPr/>
    </dgm:pt>
    <dgm:pt modelId="{A59F3270-EA3E-4EEF-A05C-03E1E52A892F}" type="pres">
      <dgm:prSet presAssocID="{113FC97B-93FE-4A3C-A055-ABDDE5D35DF6}" presName="compNode" presStyleCnt="0"/>
      <dgm:spPr/>
    </dgm:pt>
    <dgm:pt modelId="{C6439F66-036F-492D-8B57-D2CC753BDCDE}" type="pres">
      <dgm:prSet presAssocID="{113FC97B-93FE-4A3C-A055-ABDDE5D35DF6}" presName="bgRect" presStyleLbl="bgShp" presStyleIdx="2" presStyleCnt="5"/>
      <dgm:spPr/>
    </dgm:pt>
    <dgm:pt modelId="{0C03FD58-095F-4679-9F55-4D4BBDD74217}" type="pres">
      <dgm:prSet presAssocID="{113FC97B-93FE-4A3C-A055-ABDDE5D35DF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2107E7B0-F192-42EF-AF43-CDF0837779FD}" type="pres">
      <dgm:prSet presAssocID="{113FC97B-93FE-4A3C-A055-ABDDE5D35DF6}" presName="spaceRect" presStyleCnt="0"/>
      <dgm:spPr/>
    </dgm:pt>
    <dgm:pt modelId="{CCD2DE69-FC1B-4D61-866D-16653A2C0C44}" type="pres">
      <dgm:prSet presAssocID="{113FC97B-93FE-4A3C-A055-ABDDE5D35DF6}" presName="parTx" presStyleLbl="revTx" presStyleIdx="2" presStyleCnt="5">
        <dgm:presLayoutVars>
          <dgm:chMax val="0"/>
          <dgm:chPref val="0"/>
        </dgm:presLayoutVars>
      </dgm:prSet>
      <dgm:spPr/>
    </dgm:pt>
    <dgm:pt modelId="{62477554-950B-41DC-803C-11F2D30DD924}" type="pres">
      <dgm:prSet presAssocID="{72343B94-633B-4866-8CEA-013393246DB7}" presName="sibTrans" presStyleCnt="0"/>
      <dgm:spPr/>
    </dgm:pt>
    <dgm:pt modelId="{A6BFA3C1-4240-47F7-8AEC-37C800F1CFD9}" type="pres">
      <dgm:prSet presAssocID="{4BD98F24-22E7-43F4-9E46-4CF52E4C17C2}" presName="compNode" presStyleCnt="0"/>
      <dgm:spPr/>
    </dgm:pt>
    <dgm:pt modelId="{264FF229-64B5-46BC-B00B-259D70F36090}" type="pres">
      <dgm:prSet presAssocID="{4BD98F24-22E7-43F4-9E46-4CF52E4C17C2}" presName="bgRect" presStyleLbl="bgShp" presStyleIdx="3" presStyleCnt="5"/>
      <dgm:spPr/>
    </dgm:pt>
    <dgm:pt modelId="{B4DB0F94-DC4C-4239-A099-AD3A837FFB63}" type="pres">
      <dgm:prSet presAssocID="{4BD98F24-22E7-43F4-9E46-4CF52E4C17C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766753C7-0199-4B50-8D99-AC191E2BAB69}" type="pres">
      <dgm:prSet presAssocID="{4BD98F24-22E7-43F4-9E46-4CF52E4C17C2}" presName="spaceRect" presStyleCnt="0"/>
      <dgm:spPr/>
    </dgm:pt>
    <dgm:pt modelId="{A945FCDE-9348-4AC3-9B1A-C3373C091E0B}" type="pres">
      <dgm:prSet presAssocID="{4BD98F24-22E7-43F4-9E46-4CF52E4C17C2}" presName="parTx" presStyleLbl="revTx" presStyleIdx="3" presStyleCnt="5">
        <dgm:presLayoutVars>
          <dgm:chMax val="0"/>
          <dgm:chPref val="0"/>
        </dgm:presLayoutVars>
      </dgm:prSet>
      <dgm:spPr/>
    </dgm:pt>
    <dgm:pt modelId="{3022AECA-89BA-45F0-9DFE-AA7BBEACFF64}" type="pres">
      <dgm:prSet presAssocID="{9AD17703-B11F-41C4-B326-AAB0F68CC422}" presName="sibTrans" presStyleCnt="0"/>
      <dgm:spPr/>
    </dgm:pt>
    <dgm:pt modelId="{99514CA9-0414-46FB-B48D-94FB76CBF5FA}" type="pres">
      <dgm:prSet presAssocID="{CFE1CF74-DFFA-4EB7-A4EA-10ACB6C7736B}" presName="compNode" presStyleCnt="0"/>
      <dgm:spPr/>
    </dgm:pt>
    <dgm:pt modelId="{FC9802DB-5D1F-45A3-9E0E-0CFA733BF883}" type="pres">
      <dgm:prSet presAssocID="{CFE1CF74-DFFA-4EB7-A4EA-10ACB6C7736B}" presName="bgRect" presStyleLbl="bgShp" presStyleIdx="4" presStyleCnt="5"/>
      <dgm:spPr/>
    </dgm:pt>
    <dgm:pt modelId="{C240A3C5-557C-4965-BDEC-2C560C635912}" type="pres">
      <dgm:prSet presAssocID="{CFE1CF74-DFFA-4EB7-A4EA-10ACB6C7736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eacher"/>
        </a:ext>
      </dgm:extLst>
    </dgm:pt>
    <dgm:pt modelId="{8E15EAAB-DF8D-46E4-98A7-CB222C46C71C}" type="pres">
      <dgm:prSet presAssocID="{CFE1CF74-DFFA-4EB7-A4EA-10ACB6C7736B}" presName="spaceRect" presStyleCnt="0"/>
      <dgm:spPr/>
    </dgm:pt>
    <dgm:pt modelId="{3856F38A-BB74-4C94-96B0-9B99CD5C2D83}" type="pres">
      <dgm:prSet presAssocID="{CFE1CF74-DFFA-4EB7-A4EA-10ACB6C7736B}" presName="parTx" presStyleLbl="revTx" presStyleIdx="4" presStyleCnt="5">
        <dgm:presLayoutVars>
          <dgm:chMax val="0"/>
          <dgm:chPref val="0"/>
        </dgm:presLayoutVars>
      </dgm:prSet>
      <dgm:spPr/>
    </dgm:pt>
  </dgm:ptLst>
  <dgm:cxnLst>
    <dgm:cxn modelId="{962FCF09-B50C-4A2C-95B4-78A645F1E86C}" type="presOf" srcId="{4BD98F24-22E7-43F4-9E46-4CF52E4C17C2}" destId="{A945FCDE-9348-4AC3-9B1A-C3373C091E0B}" srcOrd="0" destOrd="0" presId="urn:microsoft.com/office/officeart/2018/2/layout/IconVerticalSolidList"/>
    <dgm:cxn modelId="{EAE22917-8FA6-4D2A-927B-6F21FD6B453B}" srcId="{582E8351-5F62-4BDD-BA1A-79AFD3B75969}" destId="{4BD98F24-22E7-43F4-9E46-4CF52E4C17C2}" srcOrd="3" destOrd="0" parTransId="{B04E1D8E-678B-4091-B40A-C31914E922B3}" sibTransId="{9AD17703-B11F-41C4-B326-AAB0F68CC422}"/>
    <dgm:cxn modelId="{F74BB628-C880-4D1C-A767-74B485215A8B}" type="presOf" srcId="{C6A3BE05-EB07-4BAB-BDC3-342E0EEBE341}" destId="{4070F867-EAFA-45F6-AE15-7913F3E56ADF}" srcOrd="0" destOrd="0" presId="urn:microsoft.com/office/officeart/2018/2/layout/IconVerticalSolidList"/>
    <dgm:cxn modelId="{00AEB43A-E344-4F61-A541-C090FED9EC14}" srcId="{582E8351-5F62-4BDD-BA1A-79AFD3B75969}" destId="{CFE1CF74-DFFA-4EB7-A4EA-10ACB6C7736B}" srcOrd="4" destOrd="0" parTransId="{C871C5C8-EF17-40E3-8F23-B23211D1CCB8}" sibTransId="{5E8ABBEE-CF77-4B9F-B7EE-713F0BA6BA06}"/>
    <dgm:cxn modelId="{899F6C43-FCEE-41A5-9E52-FDB25882545D}" type="presOf" srcId="{582E8351-5F62-4BDD-BA1A-79AFD3B75969}" destId="{8A63279E-3B88-44E8-861A-E08C64A1B15D}" srcOrd="0" destOrd="0" presId="urn:microsoft.com/office/officeart/2018/2/layout/IconVerticalSolidList"/>
    <dgm:cxn modelId="{459A2B67-8DDF-4AE9-BED2-F6F41B1F7BC7}" type="presOf" srcId="{1BC0422A-11E1-40CF-AA23-9DE0C97E4169}" destId="{96FFA8BD-FECE-4E74-BB7D-B625E9101C9B}" srcOrd="0" destOrd="0" presId="urn:microsoft.com/office/officeart/2018/2/layout/IconVerticalSolidList"/>
    <dgm:cxn modelId="{EA78C073-6326-4869-BFA4-780F7CEBE04F}" srcId="{582E8351-5F62-4BDD-BA1A-79AFD3B75969}" destId="{1BC0422A-11E1-40CF-AA23-9DE0C97E4169}" srcOrd="1" destOrd="0" parTransId="{7EFF45BB-001D-474F-8B60-AA142ACC8C10}" sibTransId="{CA2D41AE-8B72-448E-8461-12B706F2B03B}"/>
    <dgm:cxn modelId="{4F202CA1-5FAC-4166-A55E-D7BE528911D6}" type="presOf" srcId="{CFE1CF74-DFFA-4EB7-A4EA-10ACB6C7736B}" destId="{3856F38A-BB74-4C94-96B0-9B99CD5C2D83}" srcOrd="0" destOrd="0" presId="urn:microsoft.com/office/officeart/2018/2/layout/IconVerticalSolidList"/>
    <dgm:cxn modelId="{2AD8E9AE-D191-4072-94AB-5E38AC7F998D}" type="presOf" srcId="{113FC97B-93FE-4A3C-A055-ABDDE5D35DF6}" destId="{CCD2DE69-FC1B-4D61-866D-16653A2C0C44}" srcOrd="0" destOrd="0" presId="urn:microsoft.com/office/officeart/2018/2/layout/IconVerticalSolidList"/>
    <dgm:cxn modelId="{11666CCA-374A-47BE-850E-D6162A68CC49}" srcId="{582E8351-5F62-4BDD-BA1A-79AFD3B75969}" destId="{113FC97B-93FE-4A3C-A055-ABDDE5D35DF6}" srcOrd="2" destOrd="0" parTransId="{5EC83002-A7DD-40C5-9E42-D6659D319F27}" sibTransId="{72343B94-633B-4866-8CEA-013393246DB7}"/>
    <dgm:cxn modelId="{CDB64AD4-1310-4805-8DAB-E580B0800A24}" srcId="{582E8351-5F62-4BDD-BA1A-79AFD3B75969}" destId="{C6A3BE05-EB07-4BAB-BDC3-342E0EEBE341}" srcOrd="0" destOrd="0" parTransId="{7C8B3947-A4B1-4D1F-9978-5ACC8B342D69}" sibTransId="{FAD1BB10-3E63-427B-A998-B5CF05E1C985}"/>
    <dgm:cxn modelId="{63D8F439-A8CC-4D11-BE9C-1A2EA45924B1}" type="presParOf" srcId="{8A63279E-3B88-44E8-861A-E08C64A1B15D}" destId="{F57486C4-261D-46C9-8D54-34F1992B62D6}" srcOrd="0" destOrd="0" presId="urn:microsoft.com/office/officeart/2018/2/layout/IconVerticalSolidList"/>
    <dgm:cxn modelId="{F5775C64-794E-42A8-9713-6452E36C2500}" type="presParOf" srcId="{F57486C4-261D-46C9-8D54-34F1992B62D6}" destId="{57B00981-9C5D-49F3-B551-A7AD0CE4D24C}" srcOrd="0" destOrd="0" presId="urn:microsoft.com/office/officeart/2018/2/layout/IconVerticalSolidList"/>
    <dgm:cxn modelId="{4B1AD1D1-D31F-4A7C-8AE4-CEB1C43D4059}" type="presParOf" srcId="{F57486C4-261D-46C9-8D54-34F1992B62D6}" destId="{74D88698-3523-4C83-946C-FDCEBBEE9ADC}" srcOrd="1" destOrd="0" presId="urn:microsoft.com/office/officeart/2018/2/layout/IconVerticalSolidList"/>
    <dgm:cxn modelId="{2EB0C36E-E4B1-43F9-88D6-79424A378FAD}" type="presParOf" srcId="{F57486C4-261D-46C9-8D54-34F1992B62D6}" destId="{C74D0460-F84A-46BA-BDBB-BECE2F862A9F}" srcOrd="2" destOrd="0" presId="urn:microsoft.com/office/officeart/2018/2/layout/IconVerticalSolidList"/>
    <dgm:cxn modelId="{7B2F2A7D-9BAC-43A3-8F8A-D237976C4FAB}" type="presParOf" srcId="{F57486C4-261D-46C9-8D54-34F1992B62D6}" destId="{4070F867-EAFA-45F6-AE15-7913F3E56ADF}" srcOrd="3" destOrd="0" presId="urn:microsoft.com/office/officeart/2018/2/layout/IconVerticalSolidList"/>
    <dgm:cxn modelId="{57D60064-C920-4314-992D-809DC063EEE1}" type="presParOf" srcId="{8A63279E-3B88-44E8-861A-E08C64A1B15D}" destId="{525F3930-77D3-4AC3-A70F-C1D5967F8D13}" srcOrd="1" destOrd="0" presId="urn:microsoft.com/office/officeart/2018/2/layout/IconVerticalSolidList"/>
    <dgm:cxn modelId="{C58CE247-A0E9-493A-B966-0D52A09803DD}" type="presParOf" srcId="{8A63279E-3B88-44E8-861A-E08C64A1B15D}" destId="{D18C6838-220C-44FC-BEA8-4F5C1C59CA53}" srcOrd="2" destOrd="0" presId="urn:microsoft.com/office/officeart/2018/2/layout/IconVerticalSolidList"/>
    <dgm:cxn modelId="{938B98F0-1A5C-4073-B231-75F6C4B34D3F}" type="presParOf" srcId="{D18C6838-220C-44FC-BEA8-4F5C1C59CA53}" destId="{85837978-AF2D-4B46-8DFC-DB69ABCECAEC}" srcOrd="0" destOrd="0" presId="urn:microsoft.com/office/officeart/2018/2/layout/IconVerticalSolidList"/>
    <dgm:cxn modelId="{A520A3D9-7953-4069-9FCC-57AB1CD6259B}" type="presParOf" srcId="{D18C6838-220C-44FC-BEA8-4F5C1C59CA53}" destId="{B416E369-E0AB-41B0-BB80-0398772CD97E}" srcOrd="1" destOrd="0" presId="urn:microsoft.com/office/officeart/2018/2/layout/IconVerticalSolidList"/>
    <dgm:cxn modelId="{20AD2AB0-014B-430E-A165-911D1C245237}" type="presParOf" srcId="{D18C6838-220C-44FC-BEA8-4F5C1C59CA53}" destId="{D0C67196-9646-4568-B7F7-A9BF8428754B}" srcOrd="2" destOrd="0" presId="urn:microsoft.com/office/officeart/2018/2/layout/IconVerticalSolidList"/>
    <dgm:cxn modelId="{944D3964-6FCD-4827-AEA3-DBAD60DD0EC5}" type="presParOf" srcId="{D18C6838-220C-44FC-BEA8-4F5C1C59CA53}" destId="{96FFA8BD-FECE-4E74-BB7D-B625E9101C9B}" srcOrd="3" destOrd="0" presId="urn:microsoft.com/office/officeart/2018/2/layout/IconVerticalSolidList"/>
    <dgm:cxn modelId="{C694BF60-0945-4ADC-AAB2-C433BA2092FA}" type="presParOf" srcId="{8A63279E-3B88-44E8-861A-E08C64A1B15D}" destId="{3C709F04-DD15-4D91-8D5A-B8BB4FB88AE5}" srcOrd="3" destOrd="0" presId="urn:microsoft.com/office/officeart/2018/2/layout/IconVerticalSolidList"/>
    <dgm:cxn modelId="{D31E3CC4-4C8C-44EE-9BCC-33BED0CDAD33}" type="presParOf" srcId="{8A63279E-3B88-44E8-861A-E08C64A1B15D}" destId="{A59F3270-EA3E-4EEF-A05C-03E1E52A892F}" srcOrd="4" destOrd="0" presId="urn:microsoft.com/office/officeart/2018/2/layout/IconVerticalSolidList"/>
    <dgm:cxn modelId="{F8410165-E369-40E0-9B8E-18BD88D6DF24}" type="presParOf" srcId="{A59F3270-EA3E-4EEF-A05C-03E1E52A892F}" destId="{C6439F66-036F-492D-8B57-D2CC753BDCDE}" srcOrd="0" destOrd="0" presId="urn:microsoft.com/office/officeart/2018/2/layout/IconVerticalSolidList"/>
    <dgm:cxn modelId="{9C164CDE-050E-4CE0-9044-4515580332F4}" type="presParOf" srcId="{A59F3270-EA3E-4EEF-A05C-03E1E52A892F}" destId="{0C03FD58-095F-4679-9F55-4D4BBDD74217}" srcOrd="1" destOrd="0" presId="urn:microsoft.com/office/officeart/2018/2/layout/IconVerticalSolidList"/>
    <dgm:cxn modelId="{D77BD5DC-E8A0-4D10-AA82-0BAC135DAD9D}" type="presParOf" srcId="{A59F3270-EA3E-4EEF-A05C-03E1E52A892F}" destId="{2107E7B0-F192-42EF-AF43-CDF0837779FD}" srcOrd="2" destOrd="0" presId="urn:microsoft.com/office/officeart/2018/2/layout/IconVerticalSolidList"/>
    <dgm:cxn modelId="{5189A302-334B-4FC6-9CA1-771670DB56BE}" type="presParOf" srcId="{A59F3270-EA3E-4EEF-A05C-03E1E52A892F}" destId="{CCD2DE69-FC1B-4D61-866D-16653A2C0C44}" srcOrd="3" destOrd="0" presId="urn:microsoft.com/office/officeart/2018/2/layout/IconVerticalSolidList"/>
    <dgm:cxn modelId="{D52B0AA1-41CC-40B8-8E58-8E1E1EDE5183}" type="presParOf" srcId="{8A63279E-3B88-44E8-861A-E08C64A1B15D}" destId="{62477554-950B-41DC-803C-11F2D30DD924}" srcOrd="5" destOrd="0" presId="urn:microsoft.com/office/officeart/2018/2/layout/IconVerticalSolidList"/>
    <dgm:cxn modelId="{34F36FD8-348C-492C-B0E5-5625477E30C1}" type="presParOf" srcId="{8A63279E-3B88-44E8-861A-E08C64A1B15D}" destId="{A6BFA3C1-4240-47F7-8AEC-37C800F1CFD9}" srcOrd="6" destOrd="0" presId="urn:microsoft.com/office/officeart/2018/2/layout/IconVerticalSolidList"/>
    <dgm:cxn modelId="{EA4647A8-2928-4B13-86E3-8AFF77B0437D}" type="presParOf" srcId="{A6BFA3C1-4240-47F7-8AEC-37C800F1CFD9}" destId="{264FF229-64B5-46BC-B00B-259D70F36090}" srcOrd="0" destOrd="0" presId="urn:microsoft.com/office/officeart/2018/2/layout/IconVerticalSolidList"/>
    <dgm:cxn modelId="{B38B6A94-B4DA-4E2A-89FF-8D54D3F4C815}" type="presParOf" srcId="{A6BFA3C1-4240-47F7-8AEC-37C800F1CFD9}" destId="{B4DB0F94-DC4C-4239-A099-AD3A837FFB63}" srcOrd="1" destOrd="0" presId="urn:microsoft.com/office/officeart/2018/2/layout/IconVerticalSolidList"/>
    <dgm:cxn modelId="{2F66E400-52E9-48B8-A125-1753EEA139C1}" type="presParOf" srcId="{A6BFA3C1-4240-47F7-8AEC-37C800F1CFD9}" destId="{766753C7-0199-4B50-8D99-AC191E2BAB69}" srcOrd="2" destOrd="0" presId="urn:microsoft.com/office/officeart/2018/2/layout/IconVerticalSolidList"/>
    <dgm:cxn modelId="{66150EE2-0F4A-47C7-806B-10DA05879645}" type="presParOf" srcId="{A6BFA3C1-4240-47F7-8AEC-37C800F1CFD9}" destId="{A945FCDE-9348-4AC3-9B1A-C3373C091E0B}" srcOrd="3" destOrd="0" presId="urn:microsoft.com/office/officeart/2018/2/layout/IconVerticalSolidList"/>
    <dgm:cxn modelId="{D8128161-C526-4E84-8BB1-65CA8B9CA55A}" type="presParOf" srcId="{8A63279E-3B88-44E8-861A-E08C64A1B15D}" destId="{3022AECA-89BA-45F0-9DFE-AA7BBEACFF64}" srcOrd="7" destOrd="0" presId="urn:microsoft.com/office/officeart/2018/2/layout/IconVerticalSolidList"/>
    <dgm:cxn modelId="{34D6D41D-B1D7-4CA1-8EE3-4F9A29234DC7}" type="presParOf" srcId="{8A63279E-3B88-44E8-861A-E08C64A1B15D}" destId="{99514CA9-0414-46FB-B48D-94FB76CBF5FA}" srcOrd="8" destOrd="0" presId="urn:microsoft.com/office/officeart/2018/2/layout/IconVerticalSolidList"/>
    <dgm:cxn modelId="{CA08A57E-E44F-4150-AFD6-DECFFCB7DC1D}" type="presParOf" srcId="{99514CA9-0414-46FB-B48D-94FB76CBF5FA}" destId="{FC9802DB-5D1F-45A3-9E0E-0CFA733BF883}" srcOrd="0" destOrd="0" presId="urn:microsoft.com/office/officeart/2018/2/layout/IconVerticalSolidList"/>
    <dgm:cxn modelId="{F21D2177-EC06-4EF3-94BA-F8B97D5AF63E}" type="presParOf" srcId="{99514CA9-0414-46FB-B48D-94FB76CBF5FA}" destId="{C240A3C5-557C-4965-BDEC-2C560C635912}" srcOrd="1" destOrd="0" presId="urn:microsoft.com/office/officeart/2018/2/layout/IconVerticalSolidList"/>
    <dgm:cxn modelId="{550C8132-C348-4464-AE6E-BF7594CCB1CD}" type="presParOf" srcId="{99514CA9-0414-46FB-B48D-94FB76CBF5FA}" destId="{8E15EAAB-DF8D-46E4-98A7-CB222C46C71C}" srcOrd="2" destOrd="0" presId="urn:microsoft.com/office/officeart/2018/2/layout/IconVerticalSolidList"/>
    <dgm:cxn modelId="{B4168C0A-F996-4F74-94C7-8E230C95F4F1}" type="presParOf" srcId="{99514CA9-0414-46FB-B48D-94FB76CBF5FA}" destId="{3856F38A-BB74-4C94-96B0-9B99CD5C2D8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00981-9C5D-49F3-B551-A7AD0CE4D24C}">
      <dsp:nvSpPr>
        <dsp:cNvPr id="0" name=""/>
        <dsp:cNvSpPr/>
      </dsp:nvSpPr>
      <dsp:spPr>
        <a:xfrm>
          <a:off x="0" y="4307"/>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D88698-3523-4C83-946C-FDCEBBEE9ADC}">
      <dsp:nvSpPr>
        <dsp:cNvPr id="0" name=""/>
        <dsp:cNvSpPr/>
      </dsp:nvSpPr>
      <dsp:spPr>
        <a:xfrm>
          <a:off x="277554" y="210753"/>
          <a:ext cx="504644" cy="5046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70F867-EAFA-45F6-AE15-7913F3E56ADF}">
      <dsp:nvSpPr>
        <dsp:cNvPr id="0" name=""/>
        <dsp:cNvSpPr/>
      </dsp:nvSpPr>
      <dsp:spPr>
        <a:xfrm>
          <a:off x="1059754" y="4307"/>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100000"/>
            </a:lnSpc>
            <a:spcBef>
              <a:spcPct val="0"/>
            </a:spcBef>
            <a:spcAft>
              <a:spcPct val="35000"/>
            </a:spcAft>
            <a:buNone/>
          </a:pPr>
          <a:r>
            <a:rPr lang="en-US" sz="1900" b="1" kern="1200"/>
            <a:t>Choose a product (sneaker, handbag, accessory)</a:t>
          </a:r>
          <a:endParaRPr lang="en-US" sz="1900" kern="1200"/>
        </a:p>
      </dsp:txBody>
      <dsp:txXfrm>
        <a:off x="1059754" y="4307"/>
        <a:ext cx="5304469" cy="917536"/>
      </dsp:txXfrm>
    </dsp:sp>
    <dsp:sp modelId="{85837978-AF2D-4B46-8DFC-DB69ABCECAEC}">
      <dsp:nvSpPr>
        <dsp:cNvPr id="0" name=""/>
        <dsp:cNvSpPr/>
      </dsp:nvSpPr>
      <dsp:spPr>
        <a:xfrm>
          <a:off x="0" y="1151227"/>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16E369-E0AB-41B0-BB80-0398772CD97E}">
      <dsp:nvSpPr>
        <dsp:cNvPr id="0" name=""/>
        <dsp:cNvSpPr/>
      </dsp:nvSpPr>
      <dsp:spPr>
        <a:xfrm>
          <a:off x="277554" y="1357673"/>
          <a:ext cx="504644" cy="5046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FFA8BD-FECE-4E74-BB7D-B625E9101C9B}">
      <dsp:nvSpPr>
        <dsp:cNvPr id="0" name=""/>
        <dsp:cNvSpPr/>
      </dsp:nvSpPr>
      <dsp:spPr>
        <a:xfrm>
          <a:off x="1059754" y="1151227"/>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100000"/>
            </a:lnSpc>
            <a:spcBef>
              <a:spcPct val="0"/>
            </a:spcBef>
            <a:spcAft>
              <a:spcPct val="35000"/>
            </a:spcAft>
            <a:buNone/>
          </a:pPr>
          <a:r>
            <a:rPr lang="en-US" sz="1900" b="1" kern="1200"/>
            <a:t>Identify 1–2 biological inspirations</a:t>
          </a:r>
          <a:endParaRPr lang="en-US" sz="1900" kern="1200"/>
        </a:p>
      </dsp:txBody>
      <dsp:txXfrm>
        <a:off x="1059754" y="1151227"/>
        <a:ext cx="5304469" cy="917536"/>
      </dsp:txXfrm>
    </dsp:sp>
    <dsp:sp modelId="{C6439F66-036F-492D-8B57-D2CC753BDCDE}">
      <dsp:nvSpPr>
        <dsp:cNvPr id="0" name=""/>
        <dsp:cNvSpPr/>
      </dsp:nvSpPr>
      <dsp:spPr>
        <a:xfrm>
          <a:off x="0" y="2298147"/>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03FD58-095F-4679-9F55-4D4BBDD74217}">
      <dsp:nvSpPr>
        <dsp:cNvPr id="0" name=""/>
        <dsp:cNvSpPr/>
      </dsp:nvSpPr>
      <dsp:spPr>
        <a:xfrm>
          <a:off x="277554" y="2504593"/>
          <a:ext cx="504644" cy="5046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D2DE69-FC1B-4D61-866D-16653A2C0C44}">
      <dsp:nvSpPr>
        <dsp:cNvPr id="0" name=""/>
        <dsp:cNvSpPr/>
      </dsp:nvSpPr>
      <dsp:spPr>
        <a:xfrm>
          <a:off x="1059754" y="2298147"/>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100000"/>
            </a:lnSpc>
            <a:spcBef>
              <a:spcPct val="0"/>
            </a:spcBef>
            <a:spcAft>
              <a:spcPct val="35000"/>
            </a:spcAft>
            <a:buNone/>
          </a:pPr>
          <a:r>
            <a:rPr lang="en-US" sz="1900" b="1" kern="1200"/>
            <a:t>Develop concept sketches or mock-ups</a:t>
          </a:r>
          <a:endParaRPr lang="en-US" sz="1900" kern="1200"/>
        </a:p>
      </dsp:txBody>
      <dsp:txXfrm>
        <a:off x="1059754" y="2298147"/>
        <a:ext cx="5304469" cy="917536"/>
      </dsp:txXfrm>
    </dsp:sp>
    <dsp:sp modelId="{264FF229-64B5-46BC-B00B-259D70F36090}">
      <dsp:nvSpPr>
        <dsp:cNvPr id="0" name=""/>
        <dsp:cNvSpPr/>
      </dsp:nvSpPr>
      <dsp:spPr>
        <a:xfrm>
          <a:off x="0" y="3445068"/>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DB0F94-DC4C-4239-A099-AD3A837FFB63}">
      <dsp:nvSpPr>
        <dsp:cNvPr id="0" name=""/>
        <dsp:cNvSpPr/>
      </dsp:nvSpPr>
      <dsp:spPr>
        <a:xfrm>
          <a:off x="277554" y="3651513"/>
          <a:ext cx="504644" cy="5046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45FCDE-9348-4AC3-9B1A-C3373C091E0B}">
      <dsp:nvSpPr>
        <dsp:cNvPr id="0" name=""/>
        <dsp:cNvSpPr/>
      </dsp:nvSpPr>
      <dsp:spPr>
        <a:xfrm>
          <a:off x="1059754" y="3445068"/>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100000"/>
            </a:lnSpc>
            <a:spcBef>
              <a:spcPct val="0"/>
            </a:spcBef>
            <a:spcAft>
              <a:spcPct val="35000"/>
            </a:spcAft>
            <a:buNone/>
          </a:pPr>
          <a:r>
            <a:rPr lang="en-US" sz="1900" b="1" kern="1200"/>
            <a:t>Explain sustainability + performance benefits</a:t>
          </a:r>
          <a:endParaRPr lang="en-US" sz="1900" kern="1200"/>
        </a:p>
      </dsp:txBody>
      <dsp:txXfrm>
        <a:off x="1059754" y="3445068"/>
        <a:ext cx="5304469" cy="917536"/>
      </dsp:txXfrm>
    </dsp:sp>
    <dsp:sp modelId="{FC9802DB-5D1F-45A3-9E0E-0CFA733BF883}">
      <dsp:nvSpPr>
        <dsp:cNvPr id="0" name=""/>
        <dsp:cNvSpPr/>
      </dsp:nvSpPr>
      <dsp:spPr>
        <a:xfrm>
          <a:off x="0" y="4591988"/>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40A3C5-557C-4965-BDEC-2C560C635912}">
      <dsp:nvSpPr>
        <dsp:cNvPr id="0" name=""/>
        <dsp:cNvSpPr/>
      </dsp:nvSpPr>
      <dsp:spPr>
        <a:xfrm>
          <a:off x="277554" y="4798433"/>
          <a:ext cx="504644" cy="5046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56F38A-BB74-4C94-96B0-9B99CD5C2D83}">
      <dsp:nvSpPr>
        <dsp:cNvPr id="0" name=""/>
        <dsp:cNvSpPr/>
      </dsp:nvSpPr>
      <dsp:spPr>
        <a:xfrm>
          <a:off x="1059754" y="4591988"/>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100000"/>
            </a:lnSpc>
            <a:spcBef>
              <a:spcPct val="0"/>
            </a:spcBef>
            <a:spcAft>
              <a:spcPct val="35000"/>
            </a:spcAft>
            <a:buNone/>
          </a:pPr>
          <a:r>
            <a:rPr lang="en-US" sz="1900" b="1" kern="1200"/>
            <a:t>Present as mini design proposal</a:t>
          </a:r>
          <a:endParaRPr lang="en-US" sz="1900" kern="1200"/>
        </a:p>
      </dsp:txBody>
      <dsp:txXfrm>
        <a:off x="1059754" y="4591988"/>
        <a:ext cx="5304469" cy="91753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2F3EC6-5334-4750-988F-5ACDE400A1AD}" type="datetimeFigureOut">
              <a:rPr lang="el-GR" smtClean="0"/>
              <a:t>23/10/2025</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9E6E46-DF4C-4ECE-AA46-7E0BD5403C4C}" type="slidenum">
              <a:rPr lang="el-GR" smtClean="0"/>
              <a:t>‹#›</a:t>
            </a:fld>
            <a:endParaRPr lang="el-GR"/>
          </a:p>
        </p:txBody>
      </p:sp>
    </p:spTree>
    <p:extLst>
      <p:ext uri="{BB962C8B-B14F-4D97-AF65-F5344CB8AC3E}">
        <p14:creationId xmlns:p14="http://schemas.microsoft.com/office/powerpoint/2010/main" val="1487877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“Biomimicry is about looking at nature for inspiration. We study how animals, plants, and ecosystems function, then use those insights to create products that are innovative, functional, and sustainable. The goal is to design solutions that work well while respecting natural systems.”</a:t>
            </a:r>
          </a:p>
          <a:p>
            <a:endParaRPr lang="en-US" dirty="0"/>
          </a:p>
        </p:txBody>
      </p:sp>
      <p:sp>
        <p:nvSpPr>
          <p:cNvPr id="4" name="Slide Number Placeholder 3"/>
          <p:cNvSpPr>
            <a:spLocks noGrp="1"/>
          </p:cNvSpPr>
          <p:nvPr>
            <p:ph type="sldNum" sz="quarter" idx="5"/>
          </p:nvPr>
        </p:nvSpPr>
        <p:spPr/>
        <p:txBody>
          <a:bodyPr/>
          <a:lstStyle/>
          <a:p>
            <a:fld id="{569E6E46-DF4C-4ECE-AA46-7E0BD5403C4C}" type="slidenum">
              <a:rPr lang="el-GR" smtClean="0"/>
              <a:t>3</a:t>
            </a:fld>
            <a:endParaRPr lang="el-GR"/>
          </a:p>
        </p:txBody>
      </p:sp>
    </p:spTree>
    <p:extLst>
      <p:ext uri="{BB962C8B-B14F-4D97-AF65-F5344CB8AC3E}">
        <p14:creationId xmlns:p14="http://schemas.microsoft.com/office/powerpoint/2010/main" val="687569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CDDD7-B39C-4AF7-B012-EE81B8F03F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B3614-D61F-416F-E09F-F95032967B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C04E25-D207-A0B3-EB7F-F5882DA221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the armadillo shell shows how nature uses segmentation to balance flexibility and protection. Designers mimic this by using rigid plates connected with soft joints, which we can see applied in modular bags, protective footwear, and luggage that adapts to movement.</a:t>
            </a:r>
          </a:p>
        </p:txBody>
      </p:sp>
      <p:sp>
        <p:nvSpPr>
          <p:cNvPr id="4" name="Slide Number Placeholder 3">
            <a:extLst>
              <a:ext uri="{FF2B5EF4-FFF2-40B4-BE49-F238E27FC236}">
                <a16:creationId xmlns:a16="http://schemas.microsoft.com/office/drawing/2014/main" id="{7E565F97-AA0E-9394-8C86-F78455AE7A9C}"/>
              </a:ext>
            </a:extLst>
          </p:cNvPr>
          <p:cNvSpPr>
            <a:spLocks noGrp="1"/>
          </p:cNvSpPr>
          <p:nvPr>
            <p:ph type="sldNum" sz="quarter" idx="5"/>
          </p:nvPr>
        </p:nvSpPr>
        <p:spPr/>
        <p:txBody>
          <a:bodyPr/>
          <a:lstStyle/>
          <a:p>
            <a:fld id="{569E6E46-DF4C-4ECE-AA46-7E0BD5403C4C}" type="slidenum">
              <a:rPr lang="el-GR" smtClean="0"/>
              <a:t>18</a:t>
            </a:fld>
            <a:endParaRPr lang="el-GR"/>
          </a:p>
        </p:txBody>
      </p:sp>
    </p:spTree>
    <p:extLst>
      <p:ext uri="{BB962C8B-B14F-4D97-AF65-F5344CB8AC3E}">
        <p14:creationId xmlns:p14="http://schemas.microsoft.com/office/powerpoint/2010/main" val="3825687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snake skin inspires a dynamic grip system that adapts to movement, just as scales adjust when a snake travels over different terrains</a:t>
            </a:r>
          </a:p>
          <a:p>
            <a:r>
              <a:rPr lang="en-US" sz="1200" dirty="0"/>
              <a:t>Falls are the leading cause of death for older adults and the second leading cause of occupational-related deaths. So, it infers that if we could increase the friction between the feet and the floor, we could save lives and billions in medical bills. </a:t>
            </a:r>
          </a:p>
          <a:p>
            <a:r>
              <a:rPr lang="en-US" sz="1200" dirty="0"/>
              <a:t>An adaptive shoe grip is designed by cutting the material as to mimic the scales on the skin of a snake. </a:t>
            </a:r>
          </a:p>
          <a:p>
            <a:r>
              <a:rPr lang="en-US" sz="1200" dirty="0"/>
              <a:t>When the material stretches, the spikes pop out, sticking into the ground and when it flattens, spikes fold back, flattening the surface. This allows the shoes to be more grippy and very light.</a:t>
            </a:r>
          </a:p>
          <a:p>
            <a:endParaRPr lang="el-GR" dirty="0"/>
          </a:p>
        </p:txBody>
      </p:sp>
      <p:sp>
        <p:nvSpPr>
          <p:cNvPr id="4" name="Slide Number Placeholder 3"/>
          <p:cNvSpPr>
            <a:spLocks noGrp="1"/>
          </p:cNvSpPr>
          <p:nvPr>
            <p:ph type="sldNum" sz="quarter" idx="5"/>
          </p:nvPr>
        </p:nvSpPr>
        <p:spPr/>
        <p:txBody>
          <a:bodyPr/>
          <a:lstStyle/>
          <a:p>
            <a:fld id="{569E6E46-DF4C-4ECE-AA46-7E0BD5403C4C}" type="slidenum">
              <a:rPr lang="el-GR" smtClean="0"/>
              <a:t>19</a:t>
            </a:fld>
            <a:endParaRPr lang="el-GR"/>
          </a:p>
        </p:txBody>
      </p:sp>
    </p:spTree>
    <p:extLst>
      <p:ext uri="{BB962C8B-B14F-4D97-AF65-F5344CB8AC3E}">
        <p14:creationId xmlns:p14="http://schemas.microsoft.com/office/powerpoint/2010/main" val="333498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569E6E46-DF4C-4ECE-AA46-7E0BD5403C4C}" type="slidenum">
              <a:rPr lang="el-GR" smtClean="0"/>
              <a:t>21</a:t>
            </a:fld>
            <a:endParaRPr lang="el-GR"/>
          </a:p>
        </p:txBody>
      </p:sp>
    </p:spTree>
    <p:extLst>
      <p:ext uri="{BB962C8B-B14F-4D97-AF65-F5344CB8AC3E}">
        <p14:creationId xmlns:p14="http://schemas.microsoft.com/office/powerpoint/2010/main" val="3819275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4B052-9779-292C-5244-8A6458916B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A52C6C-9092-9331-3E80-AC531A62AE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8D4648-EB08-6360-5A38-8BDCD126CC1E}"/>
              </a:ext>
            </a:extLst>
          </p:cNvPr>
          <p:cNvSpPr>
            <a:spLocks noGrp="1"/>
          </p:cNvSpPr>
          <p:nvPr>
            <p:ph type="body" idx="1"/>
          </p:nvPr>
        </p:nvSpPr>
        <p:spPr/>
        <p:txBody>
          <a:bodyPr/>
          <a:lstStyle/>
          <a:p>
            <a:r>
              <a:rPr lang="en-US" i="1" dirty="0"/>
              <a:t>“One of the biggest pitfalls is copying </a:t>
            </a:r>
            <a:r>
              <a:rPr lang="en-US" b="1" i="1" dirty="0"/>
              <a:t>nature’s form</a:t>
            </a:r>
            <a:r>
              <a:rPr lang="en-US" i="1" dirty="0"/>
              <a:t> instead of </a:t>
            </a:r>
            <a:r>
              <a:rPr lang="en-US" b="1" i="1" dirty="0"/>
              <a:t>nature’s principle</a:t>
            </a:r>
            <a:r>
              <a:rPr lang="en-US" i="1" dirty="0"/>
              <a:t>. For example, just printing a shark skin pattern onto a shoe doesn’t make it antibacterial.”</a:t>
            </a:r>
            <a:endParaRPr lang="en-US" dirty="0"/>
          </a:p>
          <a:p>
            <a:r>
              <a:rPr lang="en-US" i="1" dirty="0"/>
              <a:t>“Another issue is ignoring the end-user. A biomimicry-inspired concept may look exciting, but if it’s uncomfortable to wear or difficult to use, it fails as a product.”</a:t>
            </a:r>
            <a:endParaRPr lang="en-US" dirty="0"/>
          </a:p>
          <a:p>
            <a:r>
              <a:rPr lang="en-US" i="1" dirty="0"/>
              <a:t>“Natural systems can also be very complex. Over-designing adds cost and reduces manufacturability. We need to simplify.”</a:t>
            </a:r>
            <a:endParaRPr lang="en-US" dirty="0"/>
          </a:p>
          <a:p>
            <a:r>
              <a:rPr lang="en-US" i="1" dirty="0"/>
              <a:t>“Finally, feasibility: spider silk is amazing in theory, but producing it at industrial scale is not yet realistic, so designers often have to work with alternatives.”</a:t>
            </a:r>
            <a:endParaRPr lang="en-US" dirty="0"/>
          </a:p>
          <a:p>
            <a:endParaRPr lang="en-US" dirty="0"/>
          </a:p>
        </p:txBody>
      </p:sp>
      <p:sp>
        <p:nvSpPr>
          <p:cNvPr id="4" name="Slide Number Placeholder 3">
            <a:extLst>
              <a:ext uri="{FF2B5EF4-FFF2-40B4-BE49-F238E27FC236}">
                <a16:creationId xmlns:a16="http://schemas.microsoft.com/office/drawing/2014/main" id="{979EECCF-C50E-AE58-3E38-A595D59033C0}"/>
              </a:ext>
            </a:extLst>
          </p:cNvPr>
          <p:cNvSpPr>
            <a:spLocks noGrp="1"/>
          </p:cNvSpPr>
          <p:nvPr>
            <p:ph type="sldNum" sz="quarter" idx="5"/>
          </p:nvPr>
        </p:nvSpPr>
        <p:spPr/>
        <p:txBody>
          <a:bodyPr/>
          <a:lstStyle/>
          <a:p>
            <a:fld id="{569E6E46-DF4C-4ECE-AA46-7E0BD5403C4C}" type="slidenum">
              <a:rPr lang="el-GR" smtClean="0"/>
              <a:t>23</a:t>
            </a:fld>
            <a:endParaRPr lang="el-GR"/>
          </a:p>
        </p:txBody>
      </p:sp>
    </p:spTree>
    <p:extLst>
      <p:ext uri="{BB962C8B-B14F-4D97-AF65-F5344CB8AC3E}">
        <p14:creationId xmlns:p14="http://schemas.microsoft.com/office/powerpoint/2010/main" val="3093725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27973-A769-CE1D-E06D-65E25D8B71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D59934-602E-9BC6-55E9-D732809ED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13BCD7-C83D-4803-3BC0-EC4A8FEFBEAB}"/>
              </a:ext>
            </a:extLst>
          </p:cNvPr>
          <p:cNvSpPr>
            <a:spLocks noGrp="1"/>
          </p:cNvSpPr>
          <p:nvPr>
            <p:ph type="body" idx="1"/>
          </p:nvPr>
        </p:nvSpPr>
        <p:spPr/>
        <p:txBody>
          <a:bodyPr/>
          <a:lstStyle/>
          <a:p>
            <a:r>
              <a:rPr lang="en-US" dirty="0"/>
              <a:t>Exercise</a:t>
            </a:r>
          </a:p>
        </p:txBody>
      </p:sp>
      <p:sp>
        <p:nvSpPr>
          <p:cNvPr id="4" name="Slide Number Placeholder 3">
            <a:extLst>
              <a:ext uri="{FF2B5EF4-FFF2-40B4-BE49-F238E27FC236}">
                <a16:creationId xmlns:a16="http://schemas.microsoft.com/office/drawing/2014/main" id="{BE69AC17-58C3-82A6-D3F1-7A53E5CD695C}"/>
              </a:ext>
            </a:extLst>
          </p:cNvPr>
          <p:cNvSpPr>
            <a:spLocks noGrp="1"/>
          </p:cNvSpPr>
          <p:nvPr>
            <p:ph type="sldNum" sz="quarter" idx="5"/>
          </p:nvPr>
        </p:nvSpPr>
        <p:spPr/>
        <p:txBody>
          <a:bodyPr/>
          <a:lstStyle/>
          <a:p>
            <a:fld id="{569E6E46-DF4C-4ECE-AA46-7E0BD5403C4C}" type="slidenum">
              <a:rPr lang="el-GR" smtClean="0"/>
              <a:t>24</a:t>
            </a:fld>
            <a:endParaRPr lang="el-GR"/>
          </a:p>
        </p:txBody>
      </p:sp>
    </p:spTree>
    <p:extLst>
      <p:ext uri="{BB962C8B-B14F-4D97-AF65-F5344CB8AC3E}">
        <p14:creationId xmlns:p14="http://schemas.microsoft.com/office/powerpoint/2010/main" val="2809709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As Janine Benyus stated, “living systems have had 3.8 billion years of R&amp;D.”</a:t>
            </a:r>
            <a:endParaRPr lang="en-US" dirty="0"/>
          </a:p>
        </p:txBody>
      </p:sp>
      <p:sp>
        <p:nvSpPr>
          <p:cNvPr id="4" name="Slide Number Placeholder 3"/>
          <p:cNvSpPr>
            <a:spLocks noGrp="1"/>
          </p:cNvSpPr>
          <p:nvPr>
            <p:ph type="sldNum" sz="quarter" idx="5"/>
          </p:nvPr>
        </p:nvSpPr>
        <p:spPr/>
        <p:txBody>
          <a:bodyPr/>
          <a:lstStyle/>
          <a:p>
            <a:fld id="{569E6E46-DF4C-4ECE-AA46-7E0BD5403C4C}" type="slidenum">
              <a:rPr lang="el-GR" smtClean="0"/>
              <a:t>4</a:t>
            </a:fld>
            <a:endParaRPr lang="el-GR"/>
          </a:p>
        </p:txBody>
      </p:sp>
    </p:spTree>
    <p:extLst>
      <p:ext uri="{BB962C8B-B14F-4D97-AF65-F5344CB8AC3E}">
        <p14:creationId xmlns:p14="http://schemas.microsoft.com/office/powerpoint/2010/main" val="2195355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0213B-EBD8-1AE9-B335-7409902C4D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87644A-DC1F-8AF7-BE61-E554658B4F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DBC3CD-3E15-23C7-3A09-10759D7C40A7}"/>
              </a:ext>
            </a:extLst>
          </p:cNvPr>
          <p:cNvSpPr>
            <a:spLocks noGrp="1"/>
          </p:cNvSpPr>
          <p:nvPr>
            <p:ph type="body" idx="1"/>
          </p:nvPr>
        </p:nvSpPr>
        <p:spPr/>
        <p:txBody>
          <a:bodyPr/>
          <a:lstStyle/>
          <a:p>
            <a:r>
              <a:rPr lang="en-US" i="1" dirty="0"/>
              <a:t>“Biomimicry matters because nature has already solved many of the challenges we face today. By studying those solutions, we can address design problems more efficiently.”</a:t>
            </a:r>
            <a:endParaRPr lang="en-US" dirty="0"/>
          </a:p>
          <a:p>
            <a:r>
              <a:rPr lang="en-US" i="1" dirty="0"/>
              <a:t>“It also supports sustainability: natural strategies often minimize energy, waste, and material use — which is critical for the future of footwear and leather design.”</a:t>
            </a:r>
            <a:endParaRPr lang="en-US" dirty="0"/>
          </a:p>
          <a:p>
            <a:r>
              <a:rPr lang="en-US" i="1" dirty="0"/>
              <a:t>“At the same time, biomimicry drives innovation. It can inspire new looks, improve performance, and even change how we think about everyday products.”</a:t>
            </a:r>
            <a:endParaRPr lang="en-US" dirty="0"/>
          </a:p>
          <a:p>
            <a:r>
              <a:rPr lang="en-US" i="1" dirty="0"/>
              <a:t>“For footwear and leather, this means exploring bio-based materials like mycelium leather, self-cleaning coatings inspired by lotus leaves, or high-grip soles inspired by geckos</a:t>
            </a:r>
            <a:endParaRPr lang="en-US" dirty="0"/>
          </a:p>
          <a:p>
            <a:endParaRPr lang="el-GR" dirty="0"/>
          </a:p>
        </p:txBody>
      </p:sp>
      <p:sp>
        <p:nvSpPr>
          <p:cNvPr id="4" name="Slide Number Placeholder 3">
            <a:extLst>
              <a:ext uri="{FF2B5EF4-FFF2-40B4-BE49-F238E27FC236}">
                <a16:creationId xmlns:a16="http://schemas.microsoft.com/office/drawing/2014/main" id="{2D890597-A567-3880-3CAA-C6A810FD02F1}"/>
              </a:ext>
            </a:extLst>
          </p:cNvPr>
          <p:cNvSpPr>
            <a:spLocks noGrp="1"/>
          </p:cNvSpPr>
          <p:nvPr>
            <p:ph type="sldNum" sz="quarter" idx="5"/>
          </p:nvPr>
        </p:nvSpPr>
        <p:spPr/>
        <p:txBody>
          <a:bodyPr/>
          <a:lstStyle/>
          <a:p>
            <a:fld id="{569E6E46-DF4C-4ECE-AA46-7E0BD5403C4C}" type="slidenum">
              <a:rPr lang="el-GR" smtClean="0"/>
              <a:t>5</a:t>
            </a:fld>
            <a:endParaRPr lang="el-GR"/>
          </a:p>
        </p:txBody>
      </p:sp>
    </p:spTree>
    <p:extLst>
      <p:ext uri="{BB962C8B-B14F-4D97-AF65-F5344CB8AC3E}">
        <p14:creationId xmlns:p14="http://schemas.microsoft.com/office/powerpoint/2010/main" val="3055418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569E6E46-DF4C-4ECE-AA46-7E0BD5403C4C}" type="slidenum">
              <a:rPr lang="el-GR" smtClean="0"/>
              <a:t>10</a:t>
            </a:fld>
            <a:endParaRPr lang="el-GR"/>
          </a:p>
        </p:txBody>
      </p:sp>
    </p:spTree>
    <p:extLst>
      <p:ext uri="{BB962C8B-B14F-4D97-AF65-F5344CB8AC3E}">
        <p14:creationId xmlns:p14="http://schemas.microsoft.com/office/powerpoint/2010/main" val="3244770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design challenge is to create a station that improves productivity and efficiency while also enhancing the user experience. One solution we explored is multi-functional shelves inspired by waffles. These shelves can be unlocked and rotated, revealing hidden inner compartments. The inner compartments can be used to store sensitive or secure documents, adding functionality without taking up extra space. Overall, this design maximizes space, improves organization, and adds flexibility for the user.</a:t>
            </a:r>
            <a:endParaRPr lang="el-GR" dirty="0"/>
          </a:p>
        </p:txBody>
      </p:sp>
      <p:sp>
        <p:nvSpPr>
          <p:cNvPr id="4" name="Slide Number Placeholder 3"/>
          <p:cNvSpPr>
            <a:spLocks noGrp="1"/>
          </p:cNvSpPr>
          <p:nvPr>
            <p:ph type="sldNum" sz="quarter" idx="5"/>
          </p:nvPr>
        </p:nvSpPr>
        <p:spPr/>
        <p:txBody>
          <a:bodyPr/>
          <a:lstStyle/>
          <a:p>
            <a:fld id="{569E6E46-DF4C-4ECE-AA46-7E0BD5403C4C}" type="slidenum">
              <a:rPr lang="el-GR" smtClean="0"/>
              <a:t>11</a:t>
            </a:fld>
            <a:endParaRPr lang="el-GR"/>
          </a:p>
        </p:txBody>
      </p:sp>
    </p:spTree>
    <p:extLst>
      <p:ext uri="{BB962C8B-B14F-4D97-AF65-F5344CB8AC3E}">
        <p14:creationId xmlns:p14="http://schemas.microsoft.com/office/powerpoint/2010/main" val="670627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“Mercedes-Benz looked to the boxfish, a small fish with a rigid, lightweight, and surprisingly aerodynamic body, as inspiration for a concept car.”</a:t>
            </a:r>
          </a:p>
          <a:p>
            <a:r>
              <a:rPr lang="en-US" dirty="0"/>
              <a:t>“The idea was to </a:t>
            </a:r>
            <a:r>
              <a:rPr lang="en-US" b="1" dirty="0"/>
              <a:t>combine innovation, functionality, and sustainability</a:t>
            </a:r>
            <a:r>
              <a:rPr lang="en-US" dirty="0"/>
              <a:t>—so the car isn’t just visually unique but also efficient and practical.”</a:t>
            </a:r>
          </a:p>
          <a:p>
            <a:r>
              <a:rPr lang="en-US" dirty="0"/>
              <a:t>“The </a:t>
            </a:r>
            <a:r>
              <a:rPr lang="en-US" b="1" dirty="0"/>
              <a:t>aerodynamic body</a:t>
            </a:r>
            <a:r>
              <a:rPr lang="en-US" dirty="0"/>
              <a:t> reduces air resistance, which improves fuel efficiency—just like the boxfish moves smoothly through water.”</a:t>
            </a:r>
          </a:p>
          <a:p>
            <a:r>
              <a:rPr lang="en-US" dirty="0"/>
              <a:t>“The </a:t>
            </a:r>
            <a:r>
              <a:rPr lang="en-US" b="1" dirty="0"/>
              <a:t>chassis</a:t>
            </a:r>
            <a:r>
              <a:rPr lang="en-US" dirty="0"/>
              <a:t> is strong yet lightweight, mimicking the boxfish’s exoskeleton to maintain stability without adding unnecessary weight.”</a:t>
            </a:r>
          </a:p>
          <a:p>
            <a:r>
              <a:rPr lang="en-US" dirty="0"/>
              <a:t>“They also used a </a:t>
            </a:r>
            <a:r>
              <a:rPr lang="en-US" b="1" dirty="0"/>
              <a:t>honeycomb-inspired structure</a:t>
            </a:r>
            <a:r>
              <a:rPr lang="en-US" dirty="0"/>
              <a:t>, which increases stiffness by up to 40% while reducing weight by around 30%, showing how nature can guide both form and function in engineering.</a:t>
            </a:r>
          </a:p>
        </p:txBody>
      </p:sp>
      <p:sp>
        <p:nvSpPr>
          <p:cNvPr id="4" name="Slide Number Placeholder 3"/>
          <p:cNvSpPr>
            <a:spLocks noGrp="1"/>
          </p:cNvSpPr>
          <p:nvPr>
            <p:ph type="sldNum" sz="quarter" idx="5"/>
          </p:nvPr>
        </p:nvSpPr>
        <p:spPr/>
        <p:txBody>
          <a:bodyPr/>
          <a:lstStyle/>
          <a:p>
            <a:fld id="{569E6E46-DF4C-4ECE-AA46-7E0BD5403C4C}" type="slidenum">
              <a:rPr lang="el-GR" smtClean="0"/>
              <a:t>13</a:t>
            </a:fld>
            <a:endParaRPr lang="el-GR"/>
          </a:p>
        </p:txBody>
      </p:sp>
    </p:spTree>
    <p:extLst>
      <p:ext uri="{BB962C8B-B14F-4D97-AF65-F5344CB8AC3E}">
        <p14:creationId xmlns:p14="http://schemas.microsoft.com/office/powerpoint/2010/main" val="4164554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569E6E46-DF4C-4ECE-AA46-7E0BD5403C4C}" type="slidenum">
              <a:rPr lang="el-GR" smtClean="0"/>
              <a:t>14</a:t>
            </a:fld>
            <a:endParaRPr lang="el-GR"/>
          </a:p>
        </p:txBody>
      </p:sp>
    </p:spTree>
    <p:extLst>
      <p:ext uri="{BB962C8B-B14F-4D97-AF65-F5344CB8AC3E}">
        <p14:creationId xmlns:p14="http://schemas.microsoft.com/office/powerpoint/2010/main" val="1467190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our worked examples, we can draw some key lessons about biomimicry in design. First, nature inspires both </a:t>
            </a:r>
            <a:r>
              <a:rPr lang="en-US" b="1" dirty="0"/>
              <a:t>function and form</a:t>
            </a:r>
            <a:r>
              <a:rPr lang="en-US" dirty="0"/>
              <a:t>—for instance, the boxfish influenced the car’s aerodynamic shape, while the waffle pattern inspired flexible, multi-functional shelves.</a:t>
            </a:r>
          </a:p>
          <a:p>
            <a:r>
              <a:rPr lang="en-US" dirty="0"/>
              <a:t>Second, natural solutions often optimize </a:t>
            </a:r>
            <a:r>
              <a:rPr lang="en-US" b="1" dirty="0"/>
              <a:t>efficiency and sustainability</a:t>
            </a:r>
            <a:r>
              <a:rPr lang="en-US" dirty="0"/>
              <a:t>, maximizing performance while using minimal resources.</a:t>
            </a:r>
          </a:p>
          <a:p>
            <a:r>
              <a:rPr lang="en-US" dirty="0"/>
              <a:t>Third, </a:t>
            </a:r>
            <a:r>
              <a:rPr lang="en-US" b="1" dirty="0"/>
              <a:t>multi-functionality</a:t>
            </a:r>
            <a:r>
              <a:rPr lang="en-US" dirty="0"/>
              <a:t> is common in nature—structures often serve multiple purposes, like the rotating shelves or the honeycomb chassis in the car.</a:t>
            </a:r>
          </a:p>
          <a:p>
            <a:r>
              <a:rPr lang="en-US" dirty="0"/>
              <a:t>Fourth, observing natural systems fosters </a:t>
            </a:r>
            <a:r>
              <a:rPr lang="en-US" b="1" dirty="0"/>
              <a:t>innovation</a:t>
            </a:r>
            <a:r>
              <a:rPr lang="en-US" dirty="0"/>
              <a:t> by sparking creative and practical solutions.</a:t>
            </a:r>
          </a:p>
          <a:p>
            <a:r>
              <a:rPr lang="en-US" dirty="0"/>
              <a:t>Finally, these insights give us a clear </a:t>
            </a:r>
            <a:r>
              <a:rPr lang="en-US" b="1" dirty="0"/>
              <a:t>guideline for design</a:t>
            </a:r>
            <a:r>
              <a:rPr lang="en-US" dirty="0"/>
              <a:t>: start by defining the challenge, identify the function, explore nature for inspiration, and then translate those ideas into concrete product features.”</a:t>
            </a:r>
          </a:p>
        </p:txBody>
      </p:sp>
      <p:sp>
        <p:nvSpPr>
          <p:cNvPr id="4" name="Slide Number Placeholder 3"/>
          <p:cNvSpPr>
            <a:spLocks noGrp="1"/>
          </p:cNvSpPr>
          <p:nvPr>
            <p:ph type="sldNum" sz="quarter" idx="5"/>
          </p:nvPr>
        </p:nvSpPr>
        <p:spPr/>
        <p:txBody>
          <a:bodyPr/>
          <a:lstStyle/>
          <a:p>
            <a:fld id="{569E6E46-DF4C-4ECE-AA46-7E0BD5403C4C}" type="slidenum">
              <a:rPr lang="el-GR" smtClean="0"/>
              <a:t>15</a:t>
            </a:fld>
            <a:endParaRPr lang="el-GR"/>
          </a:p>
        </p:txBody>
      </p:sp>
    </p:spTree>
    <p:extLst>
      <p:ext uri="{BB962C8B-B14F-4D97-AF65-F5344CB8AC3E}">
        <p14:creationId xmlns:p14="http://schemas.microsoft.com/office/powerpoint/2010/main" val="2537132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E6E46-DF4C-4ECE-AA46-7E0BD5403C4C}" type="slidenum">
              <a:rPr lang="el-GR" smtClean="0"/>
              <a:t>17</a:t>
            </a:fld>
            <a:endParaRPr lang="el-GR"/>
          </a:p>
        </p:txBody>
      </p:sp>
    </p:spTree>
    <p:extLst>
      <p:ext uri="{BB962C8B-B14F-4D97-AF65-F5344CB8AC3E}">
        <p14:creationId xmlns:p14="http://schemas.microsoft.com/office/powerpoint/2010/main" val="3059704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945F2-AA9E-FBA7-8D31-8E0045E202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5A0A65-6579-A137-D046-8458655745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920CDC-BFE6-08DA-97C6-EDEE7DE80E6A}"/>
              </a:ext>
            </a:extLst>
          </p:cNvPr>
          <p:cNvSpPr>
            <a:spLocks noGrp="1"/>
          </p:cNvSpPr>
          <p:nvPr>
            <p:ph type="dt" sz="half" idx="10"/>
          </p:nvPr>
        </p:nvSpPr>
        <p:spPr/>
        <p:txBody>
          <a:bodyPr/>
          <a:lstStyle/>
          <a:p>
            <a:fld id="{89CFDA23-C71F-4178-8B5E-4F3C16F91B89}" type="datetimeFigureOut">
              <a:rPr lang="en-US" smtClean="0"/>
              <a:t>10/23/2025</a:t>
            </a:fld>
            <a:endParaRPr lang="en-US"/>
          </a:p>
        </p:txBody>
      </p:sp>
      <p:sp>
        <p:nvSpPr>
          <p:cNvPr id="5" name="Footer Placeholder 4">
            <a:extLst>
              <a:ext uri="{FF2B5EF4-FFF2-40B4-BE49-F238E27FC236}">
                <a16:creationId xmlns:a16="http://schemas.microsoft.com/office/drawing/2014/main" id="{150AADA6-B5FB-2FDE-A963-6B7ED9D60E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18A03E-A06F-077B-80E7-0795FC4F046D}"/>
              </a:ext>
            </a:extLst>
          </p:cNvPr>
          <p:cNvSpPr>
            <a:spLocks noGrp="1"/>
          </p:cNvSpPr>
          <p:nvPr>
            <p:ph type="sldNum" sz="quarter" idx="12"/>
          </p:nvPr>
        </p:nvSpPr>
        <p:spPr/>
        <p:txBody>
          <a:bodyPr/>
          <a:lstStyle/>
          <a:p>
            <a:fld id="{6F0C035D-A42B-4306-AFED-787875B529B9}" type="slidenum">
              <a:rPr lang="en-US" smtClean="0"/>
              <a:t>‹#›</a:t>
            </a:fld>
            <a:endParaRPr lang="en-US"/>
          </a:p>
        </p:txBody>
      </p:sp>
    </p:spTree>
    <p:extLst>
      <p:ext uri="{BB962C8B-B14F-4D97-AF65-F5344CB8AC3E}">
        <p14:creationId xmlns:p14="http://schemas.microsoft.com/office/powerpoint/2010/main" val="2564162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3A8CA-90F1-EBD7-EBEC-FD4B15299C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02BD2E-D7F8-C1F9-6DCA-99FF662995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CB4260-885E-1DA6-1809-43EFAD8F4BF4}"/>
              </a:ext>
            </a:extLst>
          </p:cNvPr>
          <p:cNvSpPr>
            <a:spLocks noGrp="1"/>
          </p:cNvSpPr>
          <p:nvPr>
            <p:ph type="dt" sz="half" idx="10"/>
          </p:nvPr>
        </p:nvSpPr>
        <p:spPr/>
        <p:txBody>
          <a:bodyPr/>
          <a:lstStyle/>
          <a:p>
            <a:fld id="{89CFDA23-C71F-4178-8B5E-4F3C16F91B89}" type="datetimeFigureOut">
              <a:rPr lang="en-US" smtClean="0"/>
              <a:t>10/23/2025</a:t>
            </a:fld>
            <a:endParaRPr lang="en-US"/>
          </a:p>
        </p:txBody>
      </p:sp>
      <p:sp>
        <p:nvSpPr>
          <p:cNvPr id="5" name="Footer Placeholder 4">
            <a:extLst>
              <a:ext uri="{FF2B5EF4-FFF2-40B4-BE49-F238E27FC236}">
                <a16:creationId xmlns:a16="http://schemas.microsoft.com/office/drawing/2014/main" id="{225EF11B-1722-9EE1-76BF-63BF99A51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C22236-63C9-CEDD-3252-79730FDCF441}"/>
              </a:ext>
            </a:extLst>
          </p:cNvPr>
          <p:cNvSpPr>
            <a:spLocks noGrp="1"/>
          </p:cNvSpPr>
          <p:nvPr>
            <p:ph type="sldNum" sz="quarter" idx="12"/>
          </p:nvPr>
        </p:nvSpPr>
        <p:spPr/>
        <p:txBody>
          <a:bodyPr/>
          <a:lstStyle/>
          <a:p>
            <a:fld id="{6F0C035D-A42B-4306-AFED-787875B529B9}" type="slidenum">
              <a:rPr lang="en-US" smtClean="0"/>
              <a:t>‹#›</a:t>
            </a:fld>
            <a:endParaRPr lang="en-US"/>
          </a:p>
        </p:txBody>
      </p:sp>
    </p:spTree>
    <p:extLst>
      <p:ext uri="{BB962C8B-B14F-4D97-AF65-F5344CB8AC3E}">
        <p14:creationId xmlns:p14="http://schemas.microsoft.com/office/powerpoint/2010/main" val="1577875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988A7B-B0D3-857E-DD78-ED87863403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F33250-B73B-30A7-FF9E-D09AB89E4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0A79-F228-5678-55C1-81F6C0EAC858}"/>
              </a:ext>
            </a:extLst>
          </p:cNvPr>
          <p:cNvSpPr>
            <a:spLocks noGrp="1"/>
          </p:cNvSpPr>
          <p:nvPr>
            <p:ph type="dt" sz="half" idx="10"/>
          </p:nvPr>
        </p:nvSpPr>
        <p:spPr/>
        <p:txBody>
          <a:bodyPr/>
          <a:lstStyle/>
          <a:p>
            <a:fld id="{89CFDA23-C71F-4178-8B5E-4F3C16F91B89}" type="datetimeFigureOut">
              <a:rPr lang="en-US" smtClean="0"/>
              <a:t>10/23/2025</a:t>
            </a:fld>
            <a:endParaRPr lang="en-US"/>
          </a:p>
        </p:txBody>
      </p:sp>
      <p:sp>
        <p:nvSpPr>
          <p:cNvPr id="5" name="Footer Placeholder 4">
            <a:extLst>
              <a:ext uri="{FF2B5EF4-FFF2-40B4-BE49-F238E27FC236}">
                <a16:creationId xmlns:a16="http://schemas.microsoft.com/office/drawing/2014/main" id="{842D4CCE-4544-10ED-647B-63C7EF2E7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B55AEE-D656-8CDA-3868-A14A038E0A04}"/>
              </a:ext>
            </a:extLst>
          </p:cNvPr>
          <p:cNvSpPr>
            <a:spLocks noGrp="1"/>
          </p:cNvSpPr>
          <p:nvPr>
            <p:ph type="sldNum" sz="quarter" idx="12"/>
          </p:nvPr>
        </p:nvSpPr>
        <p:spPr/>
        <p:txBody>
          <a:bodyPr/>
          <a:lstStyle/>
          <a:p>
            <a:fld id="{6F0C035D-A42B-4306-AFED-787875B529B9}" type="slidenum">
              <a:rPr lang="en-US" smtClean="0"/>
              <a:t>‹#›</a:t>
            </a:fld>
            <a:endParaRPr lang="en-US"/>
          </a:p>
        </p:txBody>
      </p:sp>
    </p:spTree>
    <p:extLst>
      <p:ext uri="{BB962C8B-B14F-4D97-AF65-F5344CB8AC3E}">
        <p14:creationId xmlns:p14="http://schemas.microsoft.com/office/powerpoint/2010/main" val="1730365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0C1B8-EDA7-BF6A-7853-2EAF775CD8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4879B9-2E14-2C64-B0EA-33AEB0F7C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59673-EED9-A6DB-8AFA-A99833345F87}"/>
              </a:ext>
            </a:extLst>
          </p:cNvPr>
          <p:cNvSpPr>
            <a:spLocks noGrp="1"/>
          </p:cNvSpPr>
          <p:nvPr>
            <p:ph type="dt" sz="half" idx="10"/>
          </p:nvPr>
        </p:nvSpPr>
        <p:spPr/>
        <p:txBody>
          <a:bodyPr/>
          <a:lstStyle/>
          <a:p>
            <a:fld id="{89CFDA23-C71F-4178-8B5E-4F3C16F91B89}" type="datetimeFigureOut">
              <a:rPr lang="en-US" smtClean="0"/>
              <a:t>10/23/2025</a:t>
            </a:fld>
            <a:endParaRPr lang="en-US"/>
          </a:p>
        </p:txBody>
      </p:sp>
      <p:sp>
        <p:nvSpPr>
          <p:cNvPr id="5" name="Footer Placeholder 4">
            <a:extLst>
              <a:ext uri="{FF2B5EF4-FFF2-40B4-BE49-F238E27FC236}">
                <a16:creationId xmlns:a16="http://schemas.microsoft.com/office/drawing/2014/main" id="{682B009F-4104-B204-F4E7-A1928780E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2ECDD-8875-A247-6626-96C813F525B1}"/>
              </a:ext>
            </a:extLst>
          </p:cNvPr>
          <p:cNvSpPr>
            <a:spLocks noGrp="1"/>
          </p:cNvSpPr>
          <p:nvPr>
            <p:ph type="sldNum" sz="quarter" idx="12"/>
          </p:nvPr>
        </p:nvSpPr>
        <p:spPr/>
        <p:txBody>
          <a:bodyPr/>
          <a:lstStyle/>
          <a:p>
            <a:fld id="{6F0C035D-A42B-4306-AFED-787875B529B9}" type="slidenum">
              <a:rPr lang="en-US" smtClean="0"/>
              <a:t>‹#›</a:t>
            </a:fld>
            <a:endParaRPr lang="en-US"/>
          </a:p>
        </p:txBody>
      </p:sp>
    </p:spTree>
    <p:extLst>
      <p:ext uri="{BB962C8B-B14F-4D97-AF65-F5344CB8AC3E}">
        <p14:creationId xmlns:p14="http://schemas.microsoft.com/office/powerpoint/2010/main" val="3539364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776FF-A4AB-F5A9-A815-A5C85FCAB1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03CB33-2DCD-4959-76D4-14882266A74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FDB531-54CA-3A51-314C-D567F3A446A3}"/>
              </a:ext>
            </a:extLst>
          </p:cNvPr>
          <p:cNvSpPr>
            <a:spLocks noGrp="1"/>
          </p:cNvSpPr>
          <p:nvPr>
            <p:ph type="dt" sz="half" idx="10"/>
          </p:nvPr>
        </p:nvSpPr>
        <p:spPr/>
        <p:txBody>
          <a:bodyPr/>
          <a:lstStyle/>
          <a:p>
            <a:fld id="{89CFDA23-C71F-4178-8B5E-4F3C16F91B89}" type="datetimeFigureOut">
              <a:rPr lang="en-US" smtClean="0"/>
              <a:t>10/23/2025</a:t>
            </a:fld>
            <a:endParaRPr lang="en-US"/>
          </a:p>
        </p:txBody>
      </p:sp>
      <p:sp>
        <p:nvSpPr>
          <p:cNvPr id="5" name="Footer Placeholder 4">
            <a:extLst>
              <a:ext uri="{FF2B5EF4-FFF2-40B4-BE49-F238E27FC236}">
                <a16:creationId xmlns:a16="http://schemas.microsoft.com/office/drawing/2014/main" id="{418A2D42-FEB4-6D97-5626-A06C16F8CD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665478-FE51-108D-DC0D-85B1A81B79F1}"/>
              </a:ext>
            </a:extLst>
          </p:cNvPr>
          <p:cNvSpPr>
            <a:spLocks noGrp="1"/>
          </p:cNvSpPr>
          <p:nvPr>
            <p:ph type="sldNum" sz="quarter" idx="12"/>
          </p:nvPr>
        </p:nvSpPr>
        <p:spPr/>
        <p:txBody>
          <a:bodyPr/>
          <a:lstStyle/>
          <a:p>
            <a:fld id="{6F0C035D-A42B-4306-AFED-787875B529B9}" type="slidenum">
              <a:rPr lang="en-US" smtClean="0"/>
              <a:t>‹#›</a:t>
            </a:fld>
            <a:endParaRPr lang="en-US"/>
          </a:p>
        </p:txBody>
      </p:sp>
    </p:spTree>
    <p:extLst>
      <p:ext uri="{BB962C8B-B14F-4D97-AF65-F5344CB8AC3E}">
        <p14:creationId xmlns:p14="http://schemas.microsoft.com/office/powerpoint/2010/main" val="560152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011A4-1341-AFDB-13C6-124CB296AF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7790B2-8E79-56B7-0B90-4EFD6EE26D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8A307F-7CE5-35A9-36FD-E555AAE58A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E7BD94-0587-148A-61FA-3741DED50025}"/>
              </a:ext>
            </a:extLst>
          </p:cNvPr>
          <p:cNvSpPr>
            <a:spLocks noGrp="1"/>
          </p:cNvSpPr>
          <p:nvPr>
            <p:ph type="dt" sz="half" idx="10"/>
          </p:nvPr>
        </p:nvSpPr>
        <p:spPr/>
        <p:txBody>
          <a:bodyPr/>
          <a:lstStyle/>
          <a:p>
            <a:fld id="{89CFDA23-C71F-4178-8B5E-4F3C16F91B89}" type="datetimeFigureOut">
              <a:rPr lang="en-US" smtClean="0"/>
              <a:t>10/23/2025</a:t>
            </a:fld>
            <a:endParaRPr lang="en-US"/>
          </a:p>
        </p:txBody>
      </p:sp>
      <p:sp>
        <p:nvSpPr>
          <p:cNvPr id="6" name="Footer Placeholder 5">
            <a:extLst>
              <a:ext uri="{FF2B5EF4-FFF2-40B4-BE49-F238E27FC236}">
                <a16:creationId xmlns:a16="http://schemas.microsoft.com/office/drawing/2014/main" id="{94912217-B3A2-DEDD-3E2A-39A80CDCB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5C250-5154-123B-47E4-0AF132D3C800}"/>
              </a:ext>
            </a:extLst>
          </p:cNvPr>
          <p:cNvSpPr>
            <a:spLocks noGrp="1"/>
          </p:cNvSpPr>
          <p:nvPr>
            <p:ph type="sldNum" sz="quarter" idx="12"/>
          </p:nvPr>
        </p:nvSpPr>
        <p:spPr/>
        <p:txBody>
          <a:bodyPr/>
          <a:lstStyle/>
          <a:p>
            <a:fld id="{6F0C035D-A42B-4306-AFED-787875B529B9}" type="slidenum">
              <a:rPr lang="en-US" smtClean="0"/>
              <a:t>‹#›</a:t>
            </a:fld>
            <a:endParaRPr lang="en-US"/>
          </a:p>
        </p:txBody>
      </p:sp>
    </p:spTree>
    <p:extLst>
      <p:ext uri="{BB962C8B-B14F-4D97-AF65-F5344CB8AC3E}">
        <p14:creationId xmlns:p14="http://schemas.microsoft.com/office/powerpoint/2010/main" val="3646624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95BFD-2B94-AB20-506B-104D00B5F9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A9BF97-B6DA-A471-3320-EB1F514088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E30AA9-5465-72C5-AB5C-27A773ECFD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ECF1ED-7581-0889-E1AA-02A210CB8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E5A4A2-D1F1-B541-C8C2-ECB758521D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5E6DE1-3E2D-4AA7-EE18-2BFE56EBADF0}"/>
              </a:ext>
            </a:extLst>
          </p:cNvPr>
          <p:cNvSpPr>
            <a:spLocks noGrp="1"/>
          </p:cNvSpPr>
          <p:nvPr>
            <p:ph type="dt" sz="half" idx="10"/>
          </p:nvPr>
        </p:nvSpPr>
        <p:spPr/>
        <p:txBody>
          <a:bodyPr/>
          <a:lstStyle/>
          <a:p>
            <a:fld id="{89CFDA23-C71F-4178-8B5E-4F3C16F91B89}" type="datetimeFigureOut">
              <a:rPr lang="en-US" smtClean="0"/>
              <a:t>10/23/2025</a:t>
            </a:fld>
            <a:endParaRPr lang="en-US"/>
          </a:p>
        </p:txBody>
      </p:sp>
      <p:sp>
        <p:nvSpPr>
          <p:cNvPr id="8" name="Footer Placeholder 7">
            <a:extLst>
              <a:ext uri="{FF2B5EF4-FFF2-40B4-BE49-F238E27FC236}">
                <a16:creationId xmlns:a16="http://schemas.microsoft.com/office/drawing/2014/main" id="{D4C1C883-2D61-0BF9-63A1-DCCEFBE8F6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4B96F1-1035-2899-C94F-6EA5383D7A32}"/>
              </a:ext>
            </a:extLst>
          </p:cNvPr>
          <p:cNvSpPr>
            <a:spLocks noGrp="1"/>
          </p:cNvSpPr>
          <p:nvPr>
            <p:ph type="sldNum" sz="quarter" idx="12"/>
          </p:nvPr>
        </p:nvSpPr>
        <p:spPr/>
        <p:txBody>
          <a:bodyPr/>
          <a:lstStyle/>
          <a:p>
            <a:fld id="{6F0C035D-A42B-4306-AFED-787875B529B9}" type="slidenum">
              <a:rPr lang="en-US" smtClean="0"/>
              <a:t>‹#›</a:t>
            </a:fld>
            <a:endParaRPr lang="en-US"/>
          </a:p>
        </p:txBody>
      </p:sp>
    </p:spTree>
    <p:extLst>
      <p:ext uri="{BB962C8B-B14F-4D97-AF65-F5344CB8AC3E}">
        <p14:creationId xmlns:p14="http://schemas.microsoft.com/office/powerpoint/2010/main" val="375792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A00A2-8898-9AAB-5F4B-94A79E5E2D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6AF78E-998E-6007-0594-7D7EA111C63A}"/>
              </a:ext>
            </a:extLst>
          </p:cNvPr>
          <p:cNvSpPr>
            <a:spLocks noGrp="1"/>
          </p:cNvSpPr>
          <p:nvPr>
            <p:ph type="dt" sz="half" idx="10"/>
          </p:nvPr>
        </p:nvSpPr>
        <p:spPr/>
        <p:txBody>
          <a:bodyPr/>
          <a:lstStyle/>
          <a:p>
            <a:fld id="{89CFDA23-C71F-4178-8B5E-4F3C16F91B89}" type="datetimeFigureOut">
              <a:rPr lang="en-US" smtClean="0"/>
              <a:t>10/23/2025</a:t>
            </a:fld>
            <a:endParaRPr lang="en-US"/>
          </a:p>
        </p:txBody>
      </p:sp>
      <p:sp>
        <p:nvSpPr>
          <p:cNvPr id="4" name="Footer Placeholder 3">
            <a:extLst>
              <a:ext uri="{FF2B5EF4-FFF2-40B4-BE49-F238E27FC236}">
                <a16:creationId xmlns:a16="http://schemas.microsoft.com/office/drawing/2014/main" id="{651330AC-4571-1E6B-A105-6D5610D008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0615FD-6D91-8EE6-785A-2B63718AD011}"/>
              </a:ext>
            </a:extLst>
          </p:cNvPr>
          <p:cNvSpPr>
            <a:spLocks noGrp="1"/>
          </p:cNvSpPr>
          <p:nvPr>
            <p:ph type="sldNum" sz="quarter" idx="12"/>
          </p:nvPr>
        </p:nvSpPr>
        <p:spPr/>
        <p:txBody>
          <a:bodyPr/>
          <a:lstStyle/>
          <a:p>
            <a:fld id="{6F0C035D-A42B-4306-AFED-787875B529B9}" type="slidenum">
              <a:rPr lang="en-US" smtClean="0"/>
              <a:t>‹#›</a:t>
            </a:fld>
            <a:endParaRPr lang="en-US"/>
          </a:p>
        </p:txBody>
      </p:sp>
    </p:spTree>
    <p:extLst>
      <p:ext uri="{BB962C8B-B14F-4D97-AF65-F5344CB8AC3E}">
        <p14:creationId xmlns:p14="http://schemas.microsoft.com/office/powerpoint/2010/main" val="95493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148031-5429-9281-42D6-8DC7AD078DD1}"/>
              </a:ext>
            </a:extLst>
          </p:cNvPr>
          <p:cNvSpPr>
            <a:spLocks noGrp="1"/>
          </p:cNvSpPr>
          <p:nvPr>
            <p:ph type="dt" sz="half" idx="10"/>
          </p:nvPr>
        </p:nvSpPr>
        <p:spPr/>
        <p:txBody>
          <a:bodyPr/>
          <a:lstStyle/>
          <a:p>
            <a:fld id="{89CFDA23-C71F-4178-8B5E-4F3C16F91B89}" type="datetimeFigureOut">
              <a:rPr lang="en-US" smtClean="0"/>
              <a:t>10/23/2025</a:t>
            </a:fld>
            <a:endParaRPr lang="en-US"/>
          </a:p>
        </p:txBody>
      </p:sp>
      <p:sp>
        <p:nvSpPr>
          <p:cNvPr id="3" name="Footer Placeholder 2">
            <a:extLst>
              <a:ext uri="{FF2B5EF4-FFF2-40B4-BE49-F238E27FC236}">
                <a16:creationId xmlns:a16="http://schemas.microsoft.com/office/drawing/2014/main" id="{32614A49-584E-59A4-381E-5F6DA7C057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B57800-20A5-FE68-CF58-D64C96B69837}"/>
              </a:ext>
            </a:extLst>
          </p:cNvPr>
          <p:cNvSpPr>
            <a:spLocks noGrp="1"/>
          </p:cNvSpPr>
          <p:nvPr>
            <p:ph type="sldNum" sz="quarter" idx="12"/>
          </p:nvPr>
        </p:nvSpPr>
        <p:spPr/>
        <p:txBody>
          <a:bodyPr/>
          <a:lstStyle/>
          <a:p>
            <a:fld id="{6F0C035D-A42B-4306-AFED-787875B529B9}" type="slidenum">
              <a:rPr lang="en-US" smtClean="0"/>
              <a:t>‹#›</a:t>
            </a:fld>
            <a:endParaRPr lang="en-US"/>
          </a:p>
        </p:txBody>
      </p:sp>
    </p:spTree>
    <p:extLst>
      <p:ext uri="{BB962C8B-B14F-4D97-AF65-F5344CB8AC3E}">
        <p14:creationId xmlns:p14="http://schemas.microsoft.com/office/powerpoint/2010/main" val="3579995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E371A-175B-8B6B-46CD-27FA12856C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B2CDF4-7F67-C780-9BBB-54A641B5F4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7D73C5-F496-FB33-8062-CF20845B85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A09C6B-243B-04BB-6498-A80E172C5C92}"/>
              </a:ext>
            </a:extLst>
          </p:cNvPr>
          <p:cNvSpPr>
            <a:spLocks noGrp="1"/>
          </p:cNvSpPr>
          <p:nvPr>
            <p:ph type="dt" sz="half" idx="10"/>
          </p:nvPr>
        </p:nvSpPr>
        <p:spPr/>
        <p:txBody>
          <a:bodyPr/>
          <a:lstStyle/>
          <a:p>
            <a:fld id="{89CFDA23-C71F-4178-8B5E-4F3C16F91B89}" type="datetimeFigureOut">
              <a:rPr lang="en-US" smtClean="0"/>
              <a:t>10/23/2025</a:t>
            </a:fld>
            <a:endParaRPr lang="en-US"/>
          </a:p>
        </p:txBody>
      </p:sp>
      <p:sp>
        <p:nvSpPr>
          <p:cNvPr id="6" name="Footer Placeholder 5">
            <a:extLst>
              <a:ext uri="{FF2B5EF4-FFF2-40B4-BE49-F238E27FC236}">
                <a16:creationId xmlns:a16="http://schemas.microsoft.com/office/drawing/2014/main" id="{5FE4EB14-30EC-24D5-CA82-1C9E8B52C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A2CF62-0FF7-3B9B-9820-19A595B998F1}"/>
              </a:ext>
            </a:extLst>
          </p:cNvPr>
          <p:cNvSpPr>
            <a:spLocks noGrp="1"/>
          </p:cNvSpPr>
          <p:nvPr>
            <p:ph type="sldNum" sz="quarter" idx="12"/>
          </p:nvPr>
        </p:nvSpPr>
        <p:spPr/>
        <p:txBody>
          <a:bodyPr/>
          <a:lstStyle/>
          <a:p>
            <a:fld id="{6F0C035D-A42B-4306-AFED-787875B529B9}" type="slidenum">
              <a:rPr lang="en-US" smtClean="0"/>
              <a:t>‹#›</a:t>
            </a:fld>
            <a:endParaRPr lang="en-US"/>
          </a:p>
        </p:txBody>
      </p:sp>
    </p:spTree>
    <p:extLst>
      <p:ext uri="{BB962C8B-B14F-4D97-AF65-F5344CB8AC3E}">
        <p14:creationId xmlns:p14="http://schemas.microsoft.com/office/powerpoint/2010/main" val="1122378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0B405-2248-9E62-4844-8ADF2AE859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54CA46-57AE-A62F-771D-4483606374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2EC325-B868-ECB8-05F6-EC0D50586E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75CAB9-C18E-77EC-0CC1-C130063BEBDD}"/>
              </a:ext>
            </a:extLst>
          </p:cNvPr>
          <p:cNvSpPr>
            <a:spLocks noGrp="1"/>
          </p:cNvSpPr>
          <p:nvPr>
            <p:ph type="dt" sz="half" idx="10"/>
          </p:nvPr>
        </p:nvSpPr>
        <p:spPr/>
        <p:txBody>
          <a:bodyPr/>
          <a:lstStyle/>
          <a:p>
            <a:fld id="{89CFDA23-C71F-4178-8B5E-4F3C16F91B89}" type="datetimeFigureOut">
              <a:rPr lang="en-US" smtClean="0"/>
              <a:t>10/23/2025</a:t>
            </a:fld>
            <a:endParaRPr lang="en-US"/>
          </a:p>
        </p:txBody>
      </p:sp>
      <p:sp>
        <p:nvSpPr>
          <p:cNvPr id="6" name="Footer Placeholder 5">
            <a:extLst>
              <a:ext uri="{FF2B5EF4-FFF2-40B4-BE49-F238E27FC236}">
                <a16:creationId xmlns:a16="http://schemas.microsoft.com/office/drawing/2014/main" id="{511508EC-C36F-E586-AD6D-7E2276FB2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70D871-22AA-A232-DB31-C1D784C3F3CA}"/>
              </a:ext>
            </a:extLst>
          </p:cNvPr>
          <p:cNvSpPr>
            <a:spLocks noGrp="1"/>
          </p:cNvSpPr>
          <p:nvPr>
            <p:ph type="sldNum" sz="quarter" idx="12"/>
          </p:nvPr>
        </p:nvSpPr>
        <p:spPr/>
        <p:txBody>
          <a:bodyPr/>
          <a:lstStyle/>
          <a:p>
            <a:fld id="{6F0C035D-A42B-4306-AFED-787875B529B9}" type="slidenum">
              <a:rPr lang="en-US" smtClean="0"/>
              <a:t>‹#›</a:t>
            </a:fld>
            <a:endParaRPr lang="en-US"/>
          </a:p>
        </p:txBody>
      </p:sp>
    </p:spTree>
    <p:extLst>
      <p:ext uri="{BB962C8B-B14F-4D97-AF65-F5344CB8AC3E}">
        <p14:creationId xmlns:p14="http://schemas.microsoft.com/office/powerpoint/2010/main" val="769976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0CF69F-CB93-AB8F-E798-B5849DBA97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157F33-9145-E49A-7669-CAE81B67DD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422837-1DC9-EFA2-6BBA-56847EA880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CFDA23-C71F-4178-8B5E-4F3C16F91B89}" type="datetimeFigureOut">
              <a:rPr lang="en-US" smtClean="0"/>
              <a:t>10/23/2025</a:t>
            </a:fld>
            <a:endParaRPr lang="en-US"/>
          </a:p>
        </p:txBody>
      </p:sp>
      <p:sp>
        <p:nvSpPr>
          <p:cNvPr id="5" name="Footer Placeholder 4">
            <a:extLst>
              <a:ext uri="{FF2B5EF4-FFF2-40B4-BE49-F238E27FC236}">
                <a16:creationId xmlns:a16="http://schemas.microsoft.com/office/drawing/2014/main" id="{472A5473-9C75-56E9-B8E6-A8B122D6FE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EF88103-9A89-38B6-7140-BE2BF9A6C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F0C035D-A42B-4306-AFED-787875B529B9}" type="slidenum">
              <a:rPr lang="en-US" smtClean="0"/>
              <a:t>‹#›</a:t>
            </a:fld>
            <a:endParaRPr lang="en-US"/>
          </a:p>
        </p:txBody>
      </p:sp>
    </p:spTree>
    <p:extLst>
      <p:ext uri="{BB962C8B-B14F-4D97-AF65-F5344CB8AC3E}">
        <p14:creationId xmlns:p14="http://schemas.microsoft.com/office/powerpoint/2010/main" val="4040954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hyperlink" Target="https://asknature.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asknature.org/?utm_source=chatgpt.com" TargetMode="External"/><Relationship Id="rId2" Type="http://schemas.openxmlformats.org/officeDocument/2006/relationships/hyperlink" Target="http://www.wordvis.com/" TargetMode="External"/><Relationship Id="rId1" Type="http://schemas.openxmlformats.org/officeDocument/2006/relationships/slideLayout" Target="../slideLayouts/slideLayout2.xml"/><Relationship Id="rId6" Type="http://schemas.openxmlformats.org/officeDocument/2006/relationships/hyperlink" Target="https://biomimicry.net/work-examples/" TargetMode="External"/><Relationship Id="rId5" Type="http://schemas.openxmlformats.org/officeDocument/2006/relationships/hyperlink" Target="https://www.bbc.com/news/av/science-environment-47673287" TargetMode="External"/><Relationship Id="rId4" Type="http://schemas.openxmlformats.org/officeDocument/2006/relationships/hyperlink" Target="https://www.youtube.com/watch?v=iMtXqTmfta0&amp;list=PLMbduVY9z0mMx6HOuIhmAWd_DABz0Ar6D&amp;index=1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2EAB-F837-6FCF-656E-DB499BC3A089}"/>
              </a:ext>
            </a:extLst>
          </p:cNvPr>
          <p:cNvSpPr>
            <a:spLocks noGrp="1"/>
          </p:cNvSpPr>
          <p:nvPr>
            <p:ph type="ctrTitle"/>
          </p:nvPr>
        </p:nvSpPr>
        <p:spPr>
          <a:xfrm>
            <a:off x="1524000" y="752705"/>
            <a:ext cx="9144000" cy="2387600"/>
          </a:xfrm>
        </p:spPr>
        <p:txBody>
          <a:bodyPr>
            <a:normAutofit fontScale="90000"/>
          </a:bodyPr>
          <a:lstStyle/>
          <a:p>
            <a:r>
              <a:rPr lang="en-US" sz="4800" dirty="0">
                <a:solidFill>
                  <a:schemeClr val="accent4">
                    <a:lumMod val="50000"/>
                  </a:schemeClr>
                </a:solidFill>
              </a:rPr>
              <a:t>Modular Course B: Creative Design in shoe Industry</a:t>
            </a:r>
            <a:br>
              <a:rPr lang="en-US" sz="4800" dirty="0">
                <a:solidFill>
                  <a:schemeClr val="accent4">
                    <a:lumMod val="50000"/>
                  </a:schemeClr>
                </a:solidFill>
              </a:rPr>
            </a:br>
            <a:br>
              <a:rPr lang="en-US" sz="4800" dirty="0">
                <a:solidFill>
                  <a:schemeClr val="accent4">
                    <a:lumMod val="50000"/>
                  </a:schemeClr>
                </a:solidFill>
              </a:rPr>
            </a:br>
            <a:r>
              <a:rPr lang="en-US" sz="4800" dirty="0">
                <a:solidFill>
                  <a:schemeClr val="accent4">
                    <a:lumMod val="50000"/>
                  </a:schemeClr>
                </a:solidFill>
              </a:rPr>
              <a:t>Unit B1 – Creative Design</a:t>
            </a:r>
          </a:p>
        </p:txBody>
      </p:sp>
      <p:sp>
        <p:nvSpPr>
          <p:cNvPr id="3" name="Subtitle 2">
            <a:extLst>
              <a:ext uri="{FF2B5EF4-FFF2-40B4-BE49-F238E27FC236}">
                <a16:creationId xmlns:a16="http://schemas.microsoft.com/office/drawing/2014/main" id="{68E0BD0A-EC3F-B22B-9C4D-A40057536191}"/>
              </a:ext>
            </a:extLst>
          </p:cNvPr>
          <p:cNvSpPr>
            <a:spLocks noGrp="1"/>
          </p:cNvSpPr>
          <p:nvPr>
            <p:ph type="subTitle" idx="1"/>
          </p:nvPr>
        </p:nvSpPr>
        <p:spPr>
          <a:xfrm>
            <a:off x="1524000" y="3869137"/>
            <a:ext cx="9144000" cy="819596"/>
          </a:xfrm>
          <a:solidFill>
            <a:schemeClr val="accent3">
              <a:lumMod val="20000"/>
              <a:lumOff val="80000"/>
            </a:schemeClr>
          </a:solidFill>
        </p:spPr>
        <p:txBody>
          <a:bodyPr>
            <a:normAutofit/>
          </a:bodyPr>
          <a:lstStyle/>
          <a:p>
            <a:r>
              <a:rPr lang="en-US" sz="3200" dirty="0">
                <a:solidFill>
                  <a:schemeClr val="tx2">
                    <a:lumMod val="50000"/>
                  </a:schemeClr>
                </a:solidFill>
              </a:rPr>
              <a:t>Lecture LB1.5 – Biomimicry</a:t>
            </a:r>
          </a:p>
        </p:txBody>
      </p:sp>
      <p:pic>
        <p:nvPicPr>
          <p:cNvPr id="4" name="Picture 3">
            <a:extLst>
              <a:ext uri="{FF2B5EF4-FFF2-40B4-BE49-F238E27FC236}">
                <a16:creationId xmlns:a16="http://schemas.microsoft.com/office/drawing/2014/main" id="{6F0CED57-065E-2C1B-41F7-0E265B5939EA}"/>
              </a:ext>
            </a:extLst>
          </p:cNvPr>
          <p:cNvPicPr>
            <a:picLocks noChangeAspect="1"/>
          </p:cNvPicPr>
          <p:nvPr/>
        </p:nvPicPr>
        <p:blipFill rotWithShape="1">
          <a:blip r:embed="rId2">
            <a:extLst>
              <a:ext uri="{28A0092B-C50C-407E-A947-70E740481C1C}">
                <a14:useLocalDpi xmlns:a14="http://schemas.microsoft.com/office/drawing/2010/main" val="0"/>
              </a:ext>
            </a:extLst>
          </a:blip>
          <a:srcRect b="15567"/>
          <a:stretch/>
        </p:blipFill>
        <p:spPr bwMode="auto">
          <a:xfrm>
            <a:off x="191310" y="5664188"/>
            <a:ext cx="6618051" cy="819596"/>
          </a:xfrm>
          <a:prstGeom prst="rect">
            <a:avLst/>
          </a:prstGeom>
          <a:noFill/>
          <a:ln>
            <a:noFill/>
          </a:ln>
          <a:extLst>
            <a:ext uri="{53640926-AAD7-44D8-BBD7-CCE9431645EC}">
              <a14:shadowObscured xmlns:a14="http://schemas.microsoft.com/office/drawing/2010/main"/>
            </a:ext>
          </a:extLst>
        </p:spPr>
      </p:pic>
      <p:sp>
        <p:nvSpPr>
          <p:cNvPr id="6" name="Subtitle 2">
            <a:extLst>
              <a:ext uri="{FF2B5EF4-FFF2-40B4-BE49-F238E27FC236}">
                <a16:creationId xmlns:a16="http://schemas.microsoft.com/office/drawing/2014/main" id="{1BFBB426-442C-BB75-3AFB-AEA6D79ECE0D}"/>
              </a:ext>
            </a:extLst>
          </p:cNvPr>
          <p:cNvSpPr txBox="1">
            <a:spLocks/>
          </p:cNvSpPr>
          <p:nvPr/>
        </p:nvSpPr>
        <p:spPr>
          <a:xfrm>
            <a:off x="7416100" y="5524237"/>
            <a:ext cx="4500284" cy="1178120"/>
          </a:xfrm>
          <a:prstGeom prst="rect">
            <a:avLst/>
          </a:prstGeom>
          <a:no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T2.2 – Development of modular courses and training material.</a:t>
            </a:r>
          </a:p>
          <a:p>
            <a:pPr algn="l"/>
            <a:r>
              <a:rPr lang="en-US" sz="2000" dirty="0"/>
              <a:t>D2.2 – Modular Course in Creative Design</a:t>
            </a:r>
          </a:p>
        </p:txBody>
      </p:sp>
    </p:spTree>
    <p:extLst>
      <p:ext uri="{BB962C8B-B14F-4D97-AF65-F5344CB8AC3E}">
        <p14:creationId xmlns:p14="http://schemas.microsoft.com/office/powerpoint/2010/main" val="1249543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044B161-E054-425C-50EE-F44C265E772C}"/>
              </a:ext>
            </a:extLst>
          </p:cNvPr>
          <p:cNvPicPr>
            <a:picLocks noGrp="1" noChangeAspect="1"/>
          </p:cNvPicPr>
          <p:nvPr>
            <p:ph idx="1"/>
          </p:nvPr>
        </p:nvPicPr>
        <p:blipFill>
          <a:blip r:embed="rId3"/>
          <a:srcRect r="3060" b="1"/>
          <a:stretch/>
        </p:blipFill>
        <p:spPr>
          <a:xfrm>
            <a:off x="-6588" y="10"/>
            <a:ext cx="12198588" cy="6857990"/>
          </a:xfrm>
          <a:prstGeom prst="rect">
            <a:avLst/>
          </a:prstGeom>
        </p:spPr>
      </p:pic>
      <p:sp>
        <p:nvSpPr>
          <p:cNvPr id="6" name="TextBox 5">
            <a:extLst>
              <a:ext uri="{FF2B5EF4-FFF2-40B4-BE49-F238E27FC236}">
                <a16:creationId xmlns:a16="http://schemas.microsoft.com/office/drawing/2014/main" id="{23ADDC1A-421A-686D-51EB-30D52370D75C}"/>
              </a:ext>
            </a:extLst>
          </p:cNvPr>
          <p:cNvSpPr txBox="1"/>
          <p:nvPr/>
        </p:nvSpPr>
        <p:spPr>
          <a:xfrm>
            <a:off x="196769" y="3923816"/>
            <a:ext cx="5748759" cy="1569660"/>
          </a:xfrm>
          <a:prstGeom prst="rect">
            <a:avLst/>
          </a:prstGeom>
          <a:noFill/>
        </p:spPr>
        <p:txBody>
          <a:bodyPr wrap="square" rtlCol="0">
            <a:spAutoFit/>
          </a:bodyPr>
          <a:lstStyle/>
          <a:p>
            <a:r>
              <a:rPr lang="en-US" sz="2400" dirty="0">
                <a:solidFill>
                  <a:schemeClr val="bg1"/>
                </a:solidFill>
              </a:rPr>
              <a:t>Dyson </a:t>
            </a:r>
            <a:r>
              <a:rPr lang="en-US" sz="2400" dirty="0" err="1">
                <a:solidFill>
                  <a:schemeClr val="bg1"/>
                </a:solidFill>
              </a:rPr>
              <a:t>Solarcycle</a:t>
            </a:r>
            <a:r>
              <a:rPr lang="en-US" sz="2400" dirty="0">
                <a:solidFill>
                  <a:schemeClr val="bg1"/>
                </a:solidFill>
              </a:rPr>
              <a:t> Light, A task light that adjusts its brightness and color temperature to mimic natural daylight, promoting better well-being.</a:t>
            </a:r>
          </a:p>
        </p:txBody>
      </p:sp>
    </p:spTree>
    <p:extLst>
      <p:ext uri="{BB962C8B-B14F-4D97-AF65-F5344CB8AC3E}">
        <p14:creationId xmlns:p14="http://schemas.microsoft.com/office/powerpoint/2010/main" val="2792981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5894B67-F514-F0C2-38E9-8C5C54567ED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316" b="94887" l="9970" r="92246">
                        <a14:foregroundMark x1="18630" y1="52331" x2="18630" y2="52331"/>
                        <a14:foregroundMark x1="41188" y1="56241" x2="41188" y2="56241"/>
                        <a14:foregroundMark x1="24371" y1="52782" x2="24371" y2="52782"/>
                        <a14:foregroundMark x1="92246" y1="64060" x2="92246" y2="64060"/>
                        <a14:foregroundMark x1="13897" y1="51278" x2="13897" y2="51278"/>
                        <a14:foregroundMark x1="83082" y1="94887" x2="83082" y2="94887"/>
                      </a14:backgroundRemoval>
                    </a14:imgEffect>
                  </a14:imgLayer>
                </a14:imgProps>
              </a:ext>
            </a:extLst>
          </a:blip>
          <a:srcRect l="47212" t="40635"/>
          <a:stretch>
            <a:fillRect/>
          </a:stretch>
        </p:blipFill>
        <p:spPr>
          <a:xfrm>
            <a:off x="8667123" y="3752166"/>
            <a:ext cx="3410577" cy="2568575"/>
          </a:xfrm>
          <a:prstGeom prst="rect">
            <a:avLst/>
          </a:prstGeom>
        </p:spPr>
      </p:pic>
      <p:sp>
        <p:nvSpPr>
          <p:cNvPr id="2" name="Title 1">
            <a:extLst>
              <a:ext uri="{FF2B5EF4-FFF2-40B4-BE49-F238E27FC236}">
                <a16:creationId xmlns:a16="http://schemas.microsoft.com/office/drawing/2014/main" id="{D637085A-8494-6CEA-39CA-D99F5961A974}"/>
              </a:ext>
            </a:extLst>
          </p:cNvPr>
          <p:cNvSpPr>
            <a:spLocks noGrp="1"/>
          </p:cNvSpPr>
          <p:nvPr>
            <p:ph type="title"/>
          </p:nvPr>
        </p:nvSpPr>
        <p:spPr/>
        <p:txBody>
          <a:bodyPr>
            <a:normAutofit/>
          </a:bodyPr>
          <a:lstStyle/>
          <a:p>
            <a:r>
              <a:rPr lang="en-US" sz="4000" dirty="0"/>
              <a:t>Worked Example 1: Underground Station Lockers</a:t>
            </a:r>
            <a:endParaRPr lang="el-GR" sz="4000" dirty="0"/>
          </a:p>
        </p:txBody>
      </p:sp>
      <p:sp>
        <p:nvSpPr>
          <p:cNvPr id="3" name="Content Placeholder 2">
            <a:extLst>
              <a:ext uri="{FF2B5EF4-FFF2-40B4-BE49-F238E27FC236}">
                <a16:creationId xmlns:a16="http://schemas.microsoft.com/office/drawing/2014/main" id="{F1FEAA75-C3B0-7D10-95FA-C9E4E882C99F}"/>
              </a:ext>
            </a:extLst>
          </p:cNvPr>
          <p:cNvSpPr>
            <a:spLocks noGrp="1"/>
          </p:cNvSpPr>
          <p:nvPr>
            <p:ph idx="1"/>
          </p:nvPr>
        </p:nvSpPr>
        <p:spPr>
          <a:xfrm>
            <a:off x="838200" y="4112209"/>
            <a:ext cx="4936958" cy="2125435"/>
          </a:xfrm>
        </p:spPr>
        <p:txBody>
          <a:bodyPr>
            <a:normAutofit fontScale="77500" lnSpcReduction="20000"/>
          </a:bodyPr>
          <a:lstStyle/>
          <a:p>
            <a:pPr marL="0" indent="0">
              <a:buNone/>
            </a:pPr>
            <a:r>
              <a:rPr lang="en-US" b="1" dirty="0"/>
              <a:t>Proposed solution</a:t>
            </a:r>
          </a:p>
          <a:p>
            <a:r>
              <a:rPr lang="en-US" dirty="0"/>
              <a:t>Multi-functional shelves inspired by waffles</a:t>
            </a:r>
          </a:p>
          <a:p>
            <a:r>
              <a:rPr lang="en-US" dirty="0"/>
              <a:t>Can be unlocked and rotated to reveal inner compartments</a:t>
            </a:r>
          </a:p>
          <a:p>
            <a:r>
              <a:rPr lang="en-US" dirty="0"/>
              <a:t>Inner compartments provide secure storage for sensitive documents</a:t>
            </a:r>
          </a:p>
          <a:p>
            <a:pPr marL="0" indent="0">
              <a:buNone/>
            </a:pPr>
            <a:endParaRPr lang="en-US" b="1" dirty="0"/>
          </a:p>
        </p:txBody>
      </p:sp>
      <p:pic>
        <p:nvPicPr>
          <p:cNvPr id="4" name="Picture 3">
            <a:extLst>
              <a:ext uri="{FF2B5EF4-FFF2-40B4-BE49-F238E27FC236}">
                <a16:creationId xmlns:a16="http://schemas.microsoft.com/office/drawing/2014/main" id="{4B3F1CCD-B01C-F52E-48D4-617AC4361BD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316" b="94887" l="9970" r="92246">
                        <a14:foregroundMark x1="18630" y1="52331" x2="18630" y2="52331"/>
                        <a14:foregroundMark x1="41188" y1="56241" x2="41188" y2="56241"/>
                        <a14:foregroundMark x1="24371" y1="52782" x2="24371" y2="52782"/>
                        <a14:foregroundMark x1="92246" y1="64060" x2="92246" y2="64060"/>
                        <a14:foregroundMark x1="13897" y1="51278" x2="13897" y2="51278"/>
                        <a14:foregroundMark x1="83082" y1="94887" x2="83082" y2="94887"/>
                      </a14:backgroundRemoval>
                    </a14:imgEffect>
                  </a14:imgLayer>
                </a14:imgProps>
              </a:ext>
            </a:extLst>
          </a:blip>
          <a:srcRect t="40635" r="54325"/>
          <a:stretch>
            <a:fillRect/>
          </a:stretch>
        </p:blipFill>
        <p:spPr>
          <a:xfrm>
            <a:off x="6069054" y="3924300"/>
            <a:ext cx="2950995" cy="2568575"/>
          </a:xfrm>
          <a:prstGeom prst="rect">
            <a:avLst/>
          </a:prstGeom>
        </p:spPr>
      </p:pic>
      <p:sp>
        <p:nvSpPr>
          <p:cNvPr id="5" name="Oval 4">
            <a:extLst>
              <a:ext uri="{FF2B5EF4-FFF2-40B4-BE49-F238E27FC236}">
                <a16:creationId xmlns:a16="http://schemas.microsoft.com/office/drawing/2014/main" id="{8432E7DF-596E-C743-31B3-0683E404CE03}"/>
              </a:ext>
            </a:extLst>
          </p:cNvPr>
          <p:cNvSpPr/>
          <p:nvPr/>
        </p:nvSpPr>
        <p:spPr>
          <a:xfrm>
            <a:off x="6824552" y="1989000"/>
            <a:ext cx="1440000" cy="144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t>Prompt:Waffle</a:t>
            </a:r>
            <a:endParaRPr lang="el-GR" b="1" dirty="0"/>
          </a:p>
        </p:txBody>
      </p:sp>
      <p:sp>
        <p:nvSpPr>
          <p:cNvPr id="6" name="Oval 5">
            <a:extLst>
              <a:ext uri="{FF2B5EF4-FFF2-40B4-BE49-F238E27FC236}">
                <a16:creationId xmlns:a16="http://schemas.microsoft.com/office/drawing/2014/main" id="{1B54B4BF-E4D0-0662-E7FD-A635AC7C59CE}"/>
              </a:ext>
            </a:extLst>
          </p:cNvPr>
          <p:cNvSpPr/>
          <p:nvPr/>
        </p:nvSpPr>
        <p:spPr>
          <a:xfrm>
            <a:off x="9490048" y="1989000"/>
            <a:ext cx="1440000" cy="144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Target</a:t>
            </a:r>
            <a:r>
              <a:rPr lang="el-GR" b="1" dirty="0"/>
              <a:t>:</a:t>
            </a:r>
            <a:r>
              <a:rPr lang="en-US" b="1" dirty="0"/>
              <a:t> Shelves</a:t>
            </a:r>
            <a:endParaRPr lang="el-GR" b="1" dirty="0"/>
          </a:p>
        </p:txBody>
      </p:sp>
      <p:cxnSp>
        <p:nvCxnSpPr>
          <p:cNvPr id="8" name="Straight Arrow Connector 7">
            <a:extLst>
              <a:ext uri="{FF2B5EF4-FFF2-40B4-BE49-F238E27FC236}">
                <a16:creationId xmlns:a16="http://schemas.microsoft.com/office/drawing/2014/main" id="{3B1F8C1C-4483-0791-1609-0DB4C8DD63FD}"/>
              </a:ext>
            </a:extLst>
          </p:cNvPr>
          <p:cNvCxnSpPr>
            <a:stCxn id="5" idx="6"/>
            <a:endCxn id="6" idx="2"/>
          </p:cNvCxnSpPr>
          <p:nvPr/>
        </p:nvCxnSpPr>
        <p:spPr>
          <a:xfrm>
            <a:off x="8264552" y="2709000"/>
            <a:ext cx="1225496" cy="0"/>
          </a:xfrm>
          <a:prstGeom prst="straightConnector1">
            <a:avLst/>
          </a:prstGeom>
          <a:ln w="28575">
            <a:prstDash val="sysDash"/>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714405DF-2E65-E29D-38B1-1596916CC4EC}"/>
              </a:ext>
            </a:extLst>
          </p:cNvPr>
          <p:cNvSpPr txBox="1"/>
          <p:nvPr/>
        </p:nvSpPr>
        <p:spPr>
          <a:xfrm>
            <a:off x="8010525" y="2385834"/>
            <a:ext cx="1733550" cy="646331"/>
          </a:xfrm>
          <a:prstGeom prst="rect">
            <a:avLst/>
          </a:prstGeom>
          <a:noFill/>
        </p:spPr>
        <p:txBody>
          <a:bodyPr wrap="square" rtlCol="0">
            <a:spAutoFit/>
          </a:bodyPr>
          <a:lstStyle/>
          <a:p>
            <a:pPr algn="ctr"/>
            <a:r>
              <a:rPr lang="en-US" b="1" dirty="0"/>
              <a:t>Analogy</a:t>
            </a:r>
          </a:p>
          <a:p>
            <a:pPr algn="ctr"/>
            <a:r>
              <a:rPr lang="en-US" b="1" dirty="0"/>
              <a:t>Metaphor </a:t>
            </a:r>
            <a:endParaRPr lang="el-GR" b="1" dirty="0"/>
          </a:p>
        </p:txBody>
      </p:sp>
      <p:sp>
        <p:nvSpPr>
          <p:cNvPr id="17" name="TextBox 16">
            <a:extLst>
              <a:ext uri="{FF2B5EF4-FFF2-40B4-BE49-F238E27FC236}">
                <a16:creationId xmlns:a16="http://schemas.microsoft.com/office/drawing/2014/main" id="{A36DE091-82E6-E347-F765-A304BCDC1830}"/>
              </a:ext>
            </a:extLst>
          </p:cNvPr>
          <p:cNvSpPr txBox="1"/>
          <p:nvPr/>
        </p:nvSpPr>
        <p:spPr>
          <a:xfrm>
            <a:off x="914400" y="1828875"/>
            <a:ext cx="4148249" cy="1785104"/>
          </a:xfrm>
          <a:prstGeom prst="rect">
            <a:avLst/>
          </a:prstGeom>
          <a:noFill/>
        </p:spPr>
        <p:txBody>
          <a:bodyPr wrap="square" rtlCol="0">
            <a:spAutoFit/>
          </a:bodyPr>
          <a:lstStyle/>
          <a:p>
            <a:r>
              <a:rPr lang="en-US" sz="2200" b="1" dirty="0"/>
              <a:t>Design Challenge </a:t>
            </a:r>
            <a:endParaRPr lang="en-US" b="1" dirty="0"/>
          </a:p>
          <a:p>
            <a:r>
              <a:rPr lang="en-US" sz="2200" dirty="0"/>
              <a:t>How might we design a station:  </a:t>
            </a:r>
          </a:p>
          <a:p>
            <a:pPr marL="285750" indent="-285750">
              <a:buFont typeface="Arial" panose="020B0604020202020204" pitchFamily="34" charset="0"/>
              <a:buChar char="•"/>
            </a:pPr>
            <a:r>
              <a:rPr lang="en-US" sz="2200" dirty="0"/>
              <a:t>increases productivity and efficiency </a:t>
            </a:r>
          </a:p>
          <a:p>
            <a:pPr marL="285750" indent="-285750">
              <a:buFont typeface="Arial" panose="020B0604020202020204" pitchFamily="34" charset="0"/>
              <a:buChar char="•"/>
            </a:pPr>
            <a:r>
              <a:rPr lang="en-US" sz="2200" dirty="0"/>
              <a:t>enhancing user satisfaction?</a:t>
            </a:r>
            <a:endParaRPr lang="el-GR" sz="2200" dirty="0"/>
          </a:p>
        </p:txBody>
      </p:sp>
    </p:spTree>
    <p:extLst>
      <p:ext uri="{BB962C8B-B14F-4D97-AF65-F5344CB8AC3E}">
        <p14:creationId xmlns:p14="http://schemas.microsoft.com/office/powerpoint/2010/main" val="1177748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55C5D-A359-D4BA-091B-185E76B63E1D}"/>
              </a:ext>
            </a:extLst>
          </p:cNvPr>
          <p:cNvSpPr>
            <a:spLocks noGrp="1"/>
          </p:cNvSpPr>
          <p:nvPr>
            <p:ph type="title"/>
          </p:nvPr>
        </p:nvSpPr>
        <p:spPr/>
        <p:txBody>
          <a:bodyPr>
            <a:noAutofit/>
          </a:bodyPr>
          <a:lstStyle/>
          <a:p>
            <a:br>
              <a:rPr lang="en-US" sz="4000" dirty="0"/>
            </a:br>
            <a:r>
              <a:rPr lang="en-US" sz="4000" dirty="0"/>
              <a:t>Worked Example 2: </a:t>
            </a:r>
            <a:r>
              <a:rPr lang="it-IT" sz="4000" dirty="0"/>
              <a:t>Aerodynamic inspiration for </a:t>
            </a:r>
            <a:r>
              <a:rPr lang="en-US" sz="4000" dirty="0"/>
              <a:t>Japan’s Train</a:t>
            </a:r>
            <a:endParaRPr lang="el-GR" sz="4000" dirty="0"/>
          </a:p>
        </p:txBody>
      </p:sp>
      <p:sp>
        <p:nvSpPr>
          <p:cNvPr id="3" name="Content Placeholder 2">
            <a:extLst>
              <a:ext uri="{FF2B5EF4-FFF2-40B4-BE49-F238E27FC236}">
                <a16:creationId xmlns:a16="http://schemas.microsoft.com/office/drawing/2014/main" id="{90280553-3B1B-0D03-7AF6-C1CA5FDEB3DF}"/>
              </a:ext>
            </a:extLst>
          </p:cNvPr>
          <p:cNvSpPr>
            <a:spLocks noGrp="1"/>
          </p:cNvSpPr>
          <p:nvPr>
            <p:ph idx="1"/>
          </p:nvPr>
        </p:nvSpPr>
        <p:spPr>
          <a:xfrm>
            <a:off x="937673" y="2408820"/>
            <a:ext cx="5764731" cy="4351338"/>
          </a:xfrm>
        </p:spPr>
        <p:txBody>
          <a:bodyPr>
            <a:normAutofit fontScale="92500" lnSpcReduction="20000"/>
          </a:bodyPr>
          <a:lstStyle/>
          <a:p>
            <a:r>
              <a:rPr lang="en-US" dirty="0"/>
              <a:t>A train nose could be reshaped, drawing inspiration from how Kingfishers dive at high speed into water without a splash, mimicking the streamline geometry of the kingfisher bill to drastically reduce sonic boom effect</a:t>
            </a:r>
          </a:p>
          <a:p>
            <a:r>
              <a:rPr lang="en-US" dirty="0"/>
              <a:t>This biomimetic innovation reduced the pressure waves, making the train 10% faster, 15% more energy-efficient, and significantly quieter, demonstrating nature's problem-solving prowess in engineering.</a:t>
            </a:r>
            <a:br>
              <a:rPr lang="en-US" dirty="0"/>
            </a:br>
            <a:r>
              <a:rPr lang="en-US" dirty="0"/>
              <a:t> </a:t>
            </a:r>
            <a:endParaRPr lang="el-GR" dirty="0"/>
          </a:p>
        </p:txBody>
      </p:sp>
      <p:pic>
        <p:nvPicPr>
          <p:cNvPr id="7" name="Picture 6">
            <a:extLst>
              <a:ext uri="{FF2B5EF4-FFF2-40B4-BE49-F238E27FC236}">
                <a16:creationId xmlns:a16="http://schemas.microsoft.com/office/drawing/2014/main" id="{64F17F5B-8A87-9E35-1700-21760D7D6909}"/>
              </a:ext>
            </a:extLst>
          </p:cNvPr>
          <p:cNvPicPr>
            <a:picLocks noChangeAspect="1"/>
          </p:cNvPicPr>
          <p:nvPr/>
        </p:nvPicPr>
        <p:blipFill>
          <a:blip r:embed="rId2"/>
          <a:srcRect l="2970" t="24849" r="2242" b="3981"/>
          <a:stretch>
            <a:fillRect/>
          </a:stretch>
        </p:blipFill>
        <p:spPr>
          <a:xfrm>
            <a:off x="7927900" y="2506661"/>
            <a:ext cx="3920946" cy="4351339"/>
          </a:xfrm>
          <a:prstGeom prst="rect">
            <a:avLst/>
          </a:prstGeom>
        </p:spPr>
      </p:pic>
      <p:sp>
        <p:nvSpPr>
          <p:cNvPr id="8" name="Oval 7">
            <a:extLst>
              <a:ext uri="{FF2B5EF4-FFF2-40B4-BE49-F238E27FC236}">
                <a16:creationId xmlns:a16="http://schemas.microsoft.com/office/drawing/2014/main" id="{C97C4192-A45C-B662-EC7B-531DC730B1D5}"/>
              </a:ext>
            </a:extLst>
          </p:cNvPr>
          <p:cNvSpPr/>
          <p:nvPr/>
        </p:nvSpPr>
        <p:spPr>
          <a:xfrm>
            <a:off x="7638797" y="1293854"/>
            <a:ext cx="1530377" cy="144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wrap="square" lIns="10800" rIns="10800" rtlCol="0" anchor="ctr"/>
          <a:lstStyle/>
          <a:p>
            <a:pPr algn="ctr"/>
            <a:r>
              <a:rPr lang="en-US" b="1" dirty="0"/>
              <a:t>Prompt: Kingfisher Beak</a:t>
            </a:r>
            <a:endParaRPr lang="el-GR" b="1" dirty="0"/>
          </a:p>
        </p:txBody>
      </p:sp>
      <p:sp>
        <p:nvSpPr>
          <p:cNvPr id="9" name="Oval 8">
            <a:extLst>
              <a:ext uri="{FF2B5EF4-FFF2-40B4-BE49-F238E27FC236}">
                <a16:creationId xmlns:a16="http://schemas.microsoft.com/office/drawing/2014/main" id="{531F1CE4-2D3B-DA24-1098-8E9159279FB4}"/>
              </a:ext>
            </a:extLst>
          </p:cNvPr>
          <p:cNvSpPr/>
          <p:nvPr/>
        </p:nvSpPr>
        <p:spPr>
          <a:xfrm>
            <a:off x="10394669" y="1293854"/>
            <a:ext cx="1454177" cy="144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Target: Train’s Nose shape</a:t>
            </a:r>
            <a:endParaRPr lang="el-GR" b="1" dirty="0"/>
          </a:p>
        </p:txBody>
      </p:sp>
      <p:cxnSp>
        <p:nvCxnSpPr>
          <p:cNvPr id="10" name="Straight Arrow Connector 9">
            <a:extLst>
              <a:ext uri="{FF2B5EF4-FFF2-40B4-BE49-F238E27FC236}">
                <a16:creationId xmlns:a16="http://schemas.microsoft.com/office/drawing/2014/main" id="{FD79DEC0-28FD-C9F9-B6E8-F8E4A907B796}"/>
              </a:ext>
            </a:extLst>
          </p:cNvPr>
          <p:cNvCxnSpPr>
            <a:cxnSpLocks/>
            <a:stCxn id="8" idx="6"/>
            <a:endCxn id="9" idx="2"/>
          </p:cNvCxnSpPr>
          <p:nvPr/>
        </p:nvCxnSpPr>
        <p:spPr>
          <a:xfrm>
            <a:off x="9169174" y="2013854"/>
            <a:ext cx="1225495" cy="0"/>
          </a:xfrm>
          <a:prstGeom prst="straightConnector1">
            <a:avLst/>
          </a:prstGeom>
          <a:ln w="28575">
            <a:prstDash val="sysDash"/>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B174AE00-4119-8319-67C7-71270A0242E7}"/>
              </a:ext>
            </a:extLst>
          </p:cNvPr>
          <p:cNvSpPr txBox="1"/>
          <p:nvPr/>
        </p:nvSpPr>
        <p:spPr>
          <a:xfrm>
            <a:off x="8915147" y="1690688"/>
            <a:ext cx="1733550" cy="646331"/>
          </a:xfrm>
          <a:prstGeom prst="rect">
            <a:avLst/>
          </a:prstGeom>
          <a:noFill/>
        </p:spPr>
        <p:txBody>
          <a:bodyPr wrap="square" rtlCol="0">
            <a:spAutoFit/>
          </a:bodyPr>
          <a:lstStyle/>
          <a:p>
            <a:pPr algn="ctr"/>
            <a:r>
              <a:rPr lang="en-US" b="1" dirty="0"/>
              <a:t>Analogy</a:t>
            </a:r>
          </a:p>
          <a:p>
            <a:pPr algn="ctr"/>
            <a:r>
              <a:rPr lang="en-US" b="1" dirty="0"/>
              <a:t>Metaphor </a:t>
            </a:r>
            <a:endParaRPr lang="el-GR" b="1" dirty="0"/>
          </a:p>
        </p:txBody>
      </p:sp>
    </p:spTree>
    <p:extLst>
      <p:ext uri="{BB962C8B-B14F-4D97-AF65-F5344CB8AC3E}">
        <p14:creationId xmlns:p14="http://schemas.microsoft.com/office/powerpoint/2010/main" val="2757853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4EB27-A9F1-DA0D-04C4-78664B3CC61B}"/>
              </a:ext>
            </a:extLst>
          </p:cNvPr>
          <p:cNvSpPr>
            <a:spLocks noGrp="1"/>
          </p:cNvSpPr>
          <p:nvPr>
            <p:ph type="title"/>
          </p:nvPr>
        </p:nvSpPr>
        <p:spPr/>
        <p:txBody>
          <a:bodyPr>
            <a:normAutofit/>
          </a:bodyPr>
          <a:lstStyle/>
          <a:p>
            <a:pPr fontAlgn="base"/>
            <a:r>
              <a:rPr lang="en-US" sz="4000" noProof="0"/>
              <a:t>Mercedes-Benz bionic car</a:t>
            </a:r>
          </a:p>
        </p:txBody>
      </p:sp>
      <p:sp>
        <p:nvSpPr>
          <p:cNvPr id="3" name="Content Placeholder 2">
            <a:extLst>
              <a:ext uri="{FF2B5EF4-FFF2-40B4-BE49-F238E27FC236}">
                <a16:creationId xmlns:a16="http://schemas.microsoft.com/office/drawing/2014/main" id="{5DB9365A-2B2F-5E16-F29F-C202B4E121E4}"/>
              </a:ext>
            </a:extLst>
          </p:cNvPr>
          <p:cNvSpPr>
            <a:spLocks noGrp="1"/>
          </p:cNvSpPr>
          <p:nvPr>
            <p:ph idx="1"/>
          </p:nvPr>
        </p:nvSpPr>
        <p:spPr>
          <a:xfrm>
            <a:off x="838199" y="1825625"/>
            <a:ext cx="5895975" cy="4351338"/>
          </a:xfrm>
        </p:spPr>
        <p:txBody>
          <a:bodyPr>
            <a:normAutofit fontScale="92500" lnSpcReduction="20000"/>
          </a:bodyPr>
          <a:lstStyle/>
          <a:p>
            <a:pPr>
              <a:spcBef>
                <a:spcPts val="600"/>
              </a:spcBef>
            </a:pPr>
            <a:r>
              <a:rPr lang="en-US" dirty="0"/>
              <a:t>Mercedes-Benz modeled a car on the boxfish, c</a:t>
            </a:r>
            <a:r>
              <a:rPr lang="en-US" noProof="0" dirty="0" err="1"/>
              <a:t>ombin</a:t>
            </a:r>
            <a:r>
              <a:rPr lang="en-US" altLang="el-GR" dirty="0" err="1"/>
              <a:t>ing</a:t>
            </a:r>
            <a:r>
              <a:rPr lang="el-GR" altLang="el-GR" dirty="0"/>
              <a:t> </a:t>
            </a:r>
            <a:r>
              <a:rPr lang="el-GR" altLang="el-GR" dirty="0" err="1"/>
              <a:t>innovation</a:t>
            </a:r>
            <a:r>
              <a:rPr lang="el-GR" altLang="el-GR" dirty="0"/>
              <a:t>, </a:t>
            </a:r>
            <a:r>
              <a:rPr lang="el-GR" altLang="el-GR" dirty="0" err="1"/>
              <a:t>functionality</a:t>
            </a:r>
            <a:r>
              <a:rPr lang="el-GR" altLang="el-GR" dirty="0"/>
              <a:t>, and </a:t>
            </a:r>
            <a:r>
              <a:rPr lang="el-GR" altLang="el-GR" dirty="0" err="1"/>
              <a:t>sustainability</a:t>
            </a:r>
            <a:r>
              <a:rPr lang="el-GR" altLang="el-GR" dirty="0"/>
              <a:t> in </a:t>
            </a:r>
            <a:r>
              <a:rPr lang="el-GR" altLang="el-GR" dirty="0" err="1"/>
              <a:t>automotive</a:t>
            </a:r>
            <a:r>
              <a:rPr lang="el-GR" altLang="el-GR" dirty="0"/>
              <a:t> </a:t>
            </a:r>
            <a:r>
              <a:rPr lang="el-GR" altLang="el-GR" dirty="0" err="1"/>
              <a:t>design</a:t>
            </a:r>
            <a:endParaRPr lang="en-US" dirty="0"/>
          </a:p>
          <a:p>
            <a:pPr eaLnBrk="0" fontAlgn="base" hangingPunct="0">
              <a:lnSpc>
                <a:spcPct val="100000"/>
              </a:lnSpc>
              <a:spcBef>
                <a:spcPts val="600"/>
              </a:spcBef>
              <a:spcAft>
                <a:spcPct val="0"/>
              </a:spcAft>
            </a:pPr>
            <a:r>
              <a:rPr lang="el-GR" altLang="el-GR" dirty="0" err="1"/>
              <a:t>Aerodynamic</a:t>
            </a:r>
            <a:r>
              <a:rPr lang="el-GR" altLang="el-GR" dirty="0"/>
              <a:t> </a:t>
            </a:r>
            <a:r>
              <a:rPr lang="el-GR" altLang="el-GR" dirty="0" err="1"/>
              <a:t>body</a:t>
            </a:r>
            <a:r>
              <a:rPr lang="el-GR" altLang="el-GR" dirty="0"/>
              <a:t> → </a:t>
            </a:r>
            <a:r>
              <a:rPr lang="el-GR" altLang="el-GR" dirty="0" err="1"/>
              <a:t>reduces</a:t>
            </a:r>
            <a:r>
              <a:rPr lang="el-GR" altLang="el-GR" dirty="0"/>
              <a:t> </a:t>
            </a:r>
            <a:r>
              <a:rPr lang="el-GR" altLang="el-GR" dirty="0" err="1"/>
              <a:t>air</a:t>
            </a:r>
            <a:r>
              <a:rPr lang="el-GR" altLang="el-GR" dirty="0"/>
              <a:t> </a:t>
            </a:r>
            <a:r>
              <a:rPr lang="el-GR" altLang="el-GR" dirty="0" err="1"/>
              <a:t>resistance</a:t>
            </a:r>
            <a:r>
              <a:rPr lang="el-GR" altLang="el-GR" dirty="0"/>
              <a:t>, </a:t>
            </a:r>
            <a:r>
              <a:rPr lang="el-GR" altLang="el-GR" dirty="0" err="1"/>
              <a:t>improves</a:t>
            </a:r>
            <a:r>
              <a:rPr lang="el-GR" altLang="el-GR" dirty="0"/>
              <a:t> </a:t>
            </a:r>
            <a:r>
              <a:rPr lang="el-GR" altLang="el-GR" dirty="0" err="1"/>
              <a:t>fuel</a:t>
            </a:r>
            <a:r>
              <a:rPr lang="el-GR" altLang="el-GR" dirty="0"/>
              <a:t> </a:t>
            </a:r>
            <a:r>
              <a:rPr lang="el-GR" altLang="el-GR" dirty="0" err="1"/>
              <a:t>efficiency</a:t>
            </a:r>
            <a:r>
              <a:rPr lang="el-GR" altLang="el-GR" dirty="0"/>
              <a:t>.</a:t>
            </a:r>
          </a:p>
          <a:p>
            <a:pPr eaLnBrk="0" fontAlgn="base" hangingPunct="0">
              <a:lnSpc>
                <a:spcPct val="100000"/>
              </a:lnSpc>
              <a:spcBef>
                <a:spcPts val="600"/>
              </a:spcBef>
              <a:spcAft>
                <a:spcPct val="0"/>
              </a:spcAft>
            </a:pPr>
            <a:r>
              <a:rPr lang="el-GR" altLang="el-GR" dirty="0" err="1"/>
              <a:t>Strong</a:t>
            </a:r>
            <a:r>
              <a:rPr lang="el-GR" altLang="el-GR" dirty="0"/>
              <a:t> </a:t>
            </a:r>
            <a:r>
              <a:rPr lang="el-GR" altLang="el-GR" dirty="0" err="1"/>
              <a:t>yet</a:t>
            </a:r>
            <a:r>
              <a:rPr lang="el-GR" altLang="el-GR" dirty="0"/>
              <a:t> </a:t>
            </a:r>
            <a:r>
              <a:rPr lang="el-GR" altLang="el-GR" dirty="0" err="1"/>
              <a:t>lightweight</a:t>
            </a:r>
            <a:r>
              <a:rPr lang="el-GR" altLang="el-GR" dirty="0"/>
              <a:t> </a:t>
            </a:r>
            <a:r>
              <a:rPr lang="el-GR" altLang="el-GR" dirty="0" err="1"/>
              <a:t>chassis</a:t>
            </a:r>
            <a:r>
              <a:rPr lang="el-GR" altLang="el-GR" dirty="0"/>
              <a:t> → </a:t>
            </a:r>
            <a:r>
              <a:rPr lang="el-GR" altLang="el-GR" dirty="0" err="1"/>
              <a:t>mimics</a:t>
            </a:r>
            <a:r>
              <a:rPr lang="el-GR" altLang="el-GR" dirty="0"/>
              <a:t> </a:t>
            </a:r>
            <a:r>
              <a:rPr lang="el-GR" altLang="el-GR" dirty="0" err="1"/>
              <a:t>boxfish</a:t>
            </a:r>
            <a:r>
              <a:rPr lang="el-GR" altLang="el-GR" dirty="0"/>
              <a:t> </a:t>
            </a:r>
            <a:r>
              <a:rPr lang="el-GR" altLang="el-GR" dirty="0" err="1"/>
              <a:t>exoskeleton</a:t>
            </a:r>
            <a:r>
              <a:rPr lang="el-GR" altLang="el-GR" dirty="0"/>
              <a:t>.</a:t>
            </a:r>
          </a:p>
          <a:p>
            <a:pPr eaLnBrk="0" fontAlgn="base" hangingPunct="0">
              <a:lnSpc>
                <a:spcPct val="100000"/>
              </a:lnSpc>
              <a:spcBef>
                <a:spcPts val="600"/>
              </a:spcBef>
              <a:spcAft>
                <a:spcPct val="0"/>
              </a:spcAft>
            </a:pPr>
            <a:r>
              <a:rPr lang="en-US" dirty="0"/>
              <a:t>Honeycomb-</a:t>
            </a:r>
            <a:r>
              <a:rPr lang="it-IT" dirty="0"/>
              <a:t> inspired structure</a:t>
            </a:r>
            <a:r>
              <a:rPr lang="el-GR" altLang="el-GR" dirty="0"/>
              <a:t> →</a:t>
            </a:r>
            <a:r>
              <a:rPr lang="en-US" dirty="0"/>
              <a:t> increased stiffness by up to 40%, while the weight is reduced by around 30%</a:t>
            </a:r>
            <a:r>
              <a:rPr lang="en-US" cap="all" dirty="0"/>
              <a:t>.</a:t>
            </a:r>
            <a:endParaRPr lang="el-GR" dirty="0"/>
          </a:p>
        </p:txBody>
      </p:sp>
      <p:pic>
        <p:nvPicPr>
          <p:cNvPr id="4" name="Picture 3">
            <a:extLst>
              <a:ext uri="{FF2B5EF4-FFF2-40B4-BE49-F238E27FC236}">
                <a16:creationId xmlns:a16="http://schemas.microsoft.com/office/drawing/2014/main" id="{008C0868-565E-57CD-A196-B5D854C4E1F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7446854" y="1533524"/>
            <a:ext cx="4468919" cy="5209169"/>
          </a:xfrm>
          <a:prstGeom prst="rect">
            <a:avLst/>
          </a:prstGeom>
        </p:spPr>
      </p:pic>
      <p:sp>
        <p:nvSpPr>
          <p:cNvPr id="6" name="Rectangle 2">
            <a:extLst>
              <a:ext uri="{FF2B5EF4-FFF2-40B4-BE49-F238E27FC236}">
                <a16:creationId xmlns:a16="http://schemas.microsoft.com/office/drawing/2014/main" id="{427342B4-92CD-CC88-06FC-CB560440445D}"/>
              </a:ext>
            </a:extLst>
          </p:cNvPr>
          <p:cNvSpPr>
            <a:spLocks noChangeArrowheads="1"/>
          </p:cNvSpPr>
          <p:nvPr/>
        </p:nvSpPr>
        <p:spPr bwMode="auto">
          <a:xfrm>
            <a:off x="0" y="-184666"/>
            <a:ext cx="3289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800" b="0" i="0" u="none" strike="noStrike" cap="none" normalizeH="0" baseline="0" dirty="0">
                <a:ln>
                  <a:noFill/>
                </a:ln>
                <a:solidFill>
                  <a:schemeClr val="tx1"/>
                </a:solidFill>
                <a:effectLst/>
                <a:latin typeface="Arial" panose="020B0604020202020204" pitchFamily="34" charset="0"/>
              </a:rPr>
              <a:t>.</a:t>
            </a:r>
          </a:p>
        </p:txBody>
      </p:sp>
      <p:sp>
        <p:nvSpPr>
          <p:cNvPr id="10" name="Oval 9">
            <a:extLst>
              <a:ext uri="{FF2B5EF4-FFF2-40B4-BE49-F238E27FC236}">
                <a16:creationId xmlns:a16="http://schemas.microsoft.com/office/drawing/2014/main" id="{8301DAB3-467F-6852-131C-7B50751FAC30}"/>
              </a:ext>
            </a:extLst>
          </p:cNvPr>
          <p:cNvSpPr/>
          <p:nvPr/>
        </p:nvSpPr>
        <p:spPr>
          <a:xfrm>
            <a:off x="7353300" y="244906"/>
            <a:ext cx="1638000" cy="1566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Prompt: </a:t>
            </a:r>
            <a:r>
              <a:rPr lang="en-US" sz="1600" noProof="0" dirty="0"/>
              <a:t>lightweight</a:t>
            </a:r>
            <a:r>
              <a:rPr lang="el-GR" altLang="el-GR" sz="1600" dirty="0"/>
              <a:t> </a:t>
            </a:r>
            <a:r>
              <a:rPr lang="en-US" sz="1600" noProof="0" dirty="0"/>
              <a:t>chassis</a:t>
            </a:r>
            <a:r>
              <a:rPr lang="el-GR" altLang="el-GR" sz="1600" dirty="0"/>
              <a:t> </a:t>
            </a:r>
            <a:endParaRPr lang="el-GR" sz="1600" b="1" dirty="0"/>
          </a:p>
        </p:txBody>
      </p:sp>
      <p:sp>
        <p:nvSpPr>
          <p:cNvPr id="11" name="Oval 10">
            <a:extLst>
              <a:ext uri="{FF2B5EF4-FFF2-40B4-BE49-F238E27FC236}">
                <a16:creationId xmlns:a16="http://schemas.microsoft.com/office/drawing/2014/main" id="{4974D32C-8E0E-AD5E-2620-DA489A428561}"/>
              </a:ext>
            </a:extLst>
          </p:cNvPr>
          <p:cNvSpPr/>
          <p:nvPr/>
        </p:nvSpPr>
        <p:spPr>
          <a:xfrm>
            <a:off x="10365379" y="273490"/>
            <a:ext cx="1566000" cy="1566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Target: fish </a:t>
            </a:r>
            <a:r>
              <a:rPr lang="it-IT" sz="1600" dirty="0"/>
              <a:t>bone structure</a:t>
            </a:r>
            <a:endParaRPr lang="el-GR" sz="1600" b="1" dirty="0"/>
          </a:p>
        </p:txBody>
      </p:sp>
      <p:cxnSp>
        <p:nvCxnSpPr>
          <p:cNvPr id="12" name="Straight Arrow Connector 11">
            <a:extLst>
              <a:ext uri="{FF2B5EF4-FFF2-40B4-BE49-F238E27FC236}">
                <a16:creationId xmlns:a16="http://schemas.microsoft.com/office/drawing/2014/main" id="{78FA3F57-414A-FDDE-C5B3-BA25993E757F}"/>
              </a:ext>
            </a:extLst>
          </p:cNvPr>
          <p:cNvCxnSpPr>
            <a:cxnSpLocks/>
            <a:stCxn id="10" idx="6"/>
            <a:endCxn id="11" idx="2"/>
          </p:cNvCxnSpPr>
          <p:nvPr/>
        </p:nvCxnSpPr>
        <p:spPr>
          <a:xfrm>
            <a:off x="8991300" y="1027906"/>
            <a:ext cx="1374079" cy="28584"/>
          </a:xfrm>
          <a:prstGeom prst="straightConnector1">
            <a:avLst/>
          </a:prstGeom>
          <a:ln w="28575">
            <a:prstDash val="sysDash"/>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0CCC45DB-7182-DC66-95D2-F2E6800803E7}"/>
              </a:ext>
            </a:extLst>
          </p:cNvPr>
          <p:cNvSpPr txBox="1"/>
          <p:nvPr/>
        </p:nvSpPr>
        <p:spPr>
          <a:xfrm>
            <a:off x="8814539" y="733325"/>
            <a:ext cx="1733550" cy="646331"/>
          </a:xfrm>
          <a:prstGeom prst="rect">
            <a:avLst/>
          </a:prstGeom>
          <a:noFill/>
        </p:spPr>
        <p:txBody>
          <a:bodyPr wrap="square" rtlCol="0">
            <a:spAutoFit/>
          </a:bodyPr>
          <a:lstStyle/>
          <a:p>
            <a:pPr algn="ctr"/>
            <a:r>
              <a:rPr lang="en-US" b="1" dirty="0"/>
              <a:t>Analogy</a:t>
            </a:r>
          </a:p>
          <a:p>
            <a:pPr algn="ctr"/>
            <a:r>
              <a:rPr lang="en-US" b="1" dirty="0"/>
              <a:t>Metaphor </a:t>
            </a:r>
            <a:endParaRPr lang="el-GR" b="1" dirty="0"/>
          </a:p>
        </p:txBody>
      </p:sp>
    </p:spTree>
    <p:extLst>
      <p:ext uri="{BB962C8B-B14F-4D97-AF65-F5344CB8AC3E}">
        <p14:creationId xmlns:p14="http://schemas.microsoft.com/office/powerpoint/2010/main" val="2687223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50049F-9EA9-1839-E7B9-0F1E5456B357}"/>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334917A-596F-8F14-4953-C144DCCD2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11910D11-A599-0084-1B20-920799550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FE6861A8-5DD9-77B7-3DB3-299DE6E6F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1863B2-F9CA-9C61-F581-1A63E162BD6B}"/>
              </a:ext>
            </a:extLst>
          </p:cNvPr>
          <p:cNvSpPr>
            <a:spLocks noGrp="1"/>
          </p:cNvSpPr>
          <p:nvPr>
            <p:ph type="title"/>
          </p:nvPr>
        </p:nvSpPr>
        <p:spPr>
          <a:xfrm>
            <a:off x="1115568" y="548640"/>
            <a:ext cx="10168128" cy="1179576"/>
          </a:xfrm>
        </p:spPr>
        <p:txBody>
          <a:bodyPr>
            <a:normAutofit/>
          </a:bodyPr>
          <a:lstStyle/>
          <a:p>
            <a:r>
              <a:rPr lang="it-IT" sz="4000" b="1" dirty="0"/>
              <a:t>Using Nature-Inspired Design</a:t>
            </a:r>
            <a:endParaRPr lang="en-US" sz="4000" dirty="0"/>
          </a:p>
        </p:txBody>
      </p:sp>
      <p:sp>
        <p:nvSpPr>
          <p:cNvPr id="14" name="Rectangle 13">
            <a:extLst>
              <a:ext uri="{FF2B5EF4-FFF2-40B4-BE49-F238E27FC236}">
                <a16:creationId xmlns:a16="http://schemas.microsoft.com/office/drawing/2014/main" id="{27F16DCC-3A3A-3346-7B38-044C0422B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7225AF3-5BFF-A5E5-9DA9-8E0777C30B80}"/>
              </a:ext>
            </a:extLst>
          </p:cNvPr>
          <p:cNvSpPr>
            <a:spLocks noGrp="1"/>
          </p:cNvSpPr>
          <p:nvPr>
            <p:ph idx="1"/>
          </p:nvPr>
        </p:nvSpPr>
        <p:spPr>
          <a:xfrm>
            <a:off x="1115568" y="2481943"/>
            <a:ext cx="10168128" cy="3695020"/>
          </a:xfrm>
        </p:spPr>
        <p:txBody>
          <a:bodyPr>
            <a:normAutofit fontScale="62500" lnSpcReduction="20000"/>
          </a:bodyPr>
          <a:lstStyle/>
          <a:p>
            <a:pPr marL="0" indent="0">
              <a:buNone/>
            </a:pPr>
            <a:r>
              <a:rPr lang="en-US" b="1" dirty="0"/>
              <a:t>Basic Steps for using this method:</a:t>
            </a:r>
          </a:p>
          <a:p>
            <a:pPr marL="0" indent="0">
              <a:buNone/>
            </a:pPr>
            <a:endParaRPr lang="en-US" b="1" dirty="0"/>
          </a:p>
          <a:p>
            <a:r>
              <a:rPr lang="en-US" sz="2900" b="1" dirty="0">
                <a:latin typeface="+mj-lt"/>
              </a:rPr>
              <a:t>Step1:</a:t>
            </a:r>
            <a:r>
              <a:rPr lang="en-US" sz="2900" dirty="0">
                <a:latin typeface="+mj-lt"/>
              </a:rPr>
              <a:t> Start by writing down your design challenge</a:t>
            </a:r>
            <a:r>
              <a:rPr lang="el-GR" sz="2900" dirty="0">
                <a:latin typeface="+mj-lt"/>
              </a:rPr>
              <a:t> </a:t>
            </a:r>
            <a:r>
              <a:rPr lang="en-US" sz="2900" dirty="0">
                <a:latin typeface="+mj-lt"/>
              </a:rPr>
              <a:t>e.g., “How might we design a leather good that protects contents and is easy to use</a:t>
            </a:r>
          </a:p>
          <a:p>
            <a:r>
              <a:rPr lang="en-US" sz="2900" b="1" dirty="0">
                <a:latin typeface="+mj-lt"/>
              </a:rPr>
              <a:t>Step 2: </a:t>
            </a:r>
            <a:r>
              <a:rPr lang="en-US" sz="2900" dirty="0">
                <a:latin typeface="+mj-lt"/>
              </a:rPr>
              <a:t>Identify the function that your product or service is trying to solve. Just write down the function, don’t try to solve it quite yet (</a:t>
            </a:r>
            <a:r>
              <a:rPr lang="en-US" sz="2900" i="1" dirty="0">
                <a:latin typeface="+mj-lt"/>
              </a:rPr>
              <a:t>e.g.: “My product needs to keep people warm”</a:t>
            </a:r>
            <a:r>
              <a:rPr lang="en-US" sz="2900" dirty="0">
                <a:latin typeface="+mj-lt"/>
              </a:rPr>
              <a:t>)</a:t>
            </a:r>
          </a:p>
          <a:p>
            <a:r>
              <a:rPr lang="it-IT" sz="2900" b="1" dirty="0">
                <a:latin typeface="+mj-lt"/>
              </a:rPr>
              <a:t>Step 3: </a:t>
            </a:r>
            <a:r>
              <a:rPr lang="en-US" sz="2900" dirty="0">
                <a:latin typeface="+mj-lt"/>
              </a:rPr>
              <a:t>Take one function and brainstorm all the ways that nature might solve this problem. Try to brainstorm as many ideas as you can think of (in the case of protecting a leather bag’s contents, you might say things like, “Tough shells to shield seeds,” “Flexible joints in animals for movement,” or “Water-repellent leaves to keep moisture out”). You can use </a:t>
            </a:r>
            <a:r>
              <a:rPr lang="en-US" sz="2900" dirty="0">
                <a:latin typeface="+mj-lt"/>
                <a:hlinkClick r:id="rId3"/>
              </a:rPr>
              <a:t>Ask Nature</a:t>
            </a:r>
            <a:r>
              <a:rPr lang="en-US" sz="2900" dirty="0">
                <a:latin typeface="+mj-lt"/>
              </a:rPr>
              <a:t> as a resource for this.</a:t>
            </a:r>
          </a:p>
          <a:p>
            <a:r>
              <a:rPr lang="it-IT" sz="2900" b="1" dirty="0">
                <a:latin typeface="+mj-lt"/>
              </a:rPr>
              <a:t>Step 4: </a:t>
            </a:r>
            <a:r>
              <a:rPr lang="en-US" sz="2900" dirty="0">
                <a:latin typeface="+mj-lt"/>
              </a:rPr>
              <a:t>When you feel like you’ve come up with an exhaustive list, take one example and see if you can use it to create guidelines for your own product or service. (</a:t>
            </a:r>
            <a:r>
              <a:rPr lang="en-US" sz="2900" i="1" dirty="0">
                <a:latin typeface="+mj-lt"/>
              </a:rPr>
              <a:t>Keeping with the packaging example, you might list things like, “The packaging biodegrades after use” or “The packaging is highly durable,” etc.</a:t>
            </a:r>
            <a:r>
              <a:rPr lang="en-US" sz="2900" dirty="0">
                <a:latin typeface="+mj-lt"/>
              </a:rPr>
              <a:t>)</a:t>
            </a:r>
            <a:br>
              <a:rPr lang="it-IT" dirty="0"/>
            </a:br>
            <a:br>
              <a:rPr lang="en-US" dirty="0"/>
            </a:br>
            <a:endParaRPr lang="en-US" sz="2200" dirty="0"/>
          </a:p>
        </p:txBody>
      </p:sp>
    </p:spTree>
    <p:extLst>
      <p:ext uri="{BB962C8B-B14F-4D97-AF65-F5344CB8AC3E}">
        <p14:creationId xmlns:p14="http://schemas.microsoft.com/office/powerpoint/2010/main" val="1461226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475FE2-4899-FCB3-AB0C-46F32041D129}"/>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214D740-7CA5-C131-7A01-E496676B0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C028F2B5-B7C4-8104-DBDF-BADEE8D23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121DBC76-9A8B-E0B7-B6E6-0FB8E7674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A40392-A1B5-60E6-2F1D-0CEA272C5C94}"/>
              </a:ext>
            </a:extLst>
          </p:cNvPr>
          <p:cNvSpPr>
            <a:spLocks noGrp="1"/>
          </p:cNvSpPr>
          <p:nvPr>
            <p:ph type="title"/>
          </p:nvPr>
        </p:nvSpPr>
        <p:spPr>
          <a:xfrm>
            <a:off x="1115568" y="548640"/>
            <a:ext cx="10168128" cy="1179576"/>
          </a:xfrm>
        </p:spPr>
        <p:txBody>
          <a:bodyPr>
            <a:normAutofit/>
          </a:bodyPr>
          <a:lstStyle/>
          <a:p>
            <a:r>
              <a:rPr lang="it-IT" sz="4000" b="1" dirty="0"/>
              <a:t>Lessons from Biomimicry Examples</a:t>
            </a:r>
          </a:p>
        </p:txBody>
      </p:sp>
      <p:sp>
        <p:nvSpPr>
          <p:cNvPr id="14" name="Rectangle 13">
            <a:extLst>
              <a:ext uri="{FF2B5EF4-FFF2-40B4-BE49-F238E27FC236}">
                <a16:creationId xmlns:a16="http://schemas.microsoft.com/office/drawing/2014/main" id="{DCED9B02-6685-AB80-42D5-FA7E951611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7290E60-5B53-E8FB-EB04-3128662828AD}"/>
              </a:ext>
            </a:extLst>
          </p:cNvPr>
          <p:cNvSpPr>
            <a:spLocks noGrp="1"/>
          </p:cNvSpPr>
          <p:nvPr>
            <p:ph idx="1"/>
          </p:nvPr>
        </p:nvSpPr>
        <p:spPr>
          <a:xfrm>
            <a:off x="1115568" y="2481943"/>
            <a:ext cx="10168128" cy="3695020"/>
          </a:xfrm>
        </p:spPr>
        <p:txBody>
          <a:bodyPr>
            <a:normAutofit fontScale="92500" lnSpcReduction="20000"/>
          </a:bodyPr>
          <a:lstStyle/>
          <a:p>
            <a:r>
              <a:rPr lang="en-US" b="1" dirty="0"/>
              <a:t>Nature inspires function and form → </a:t>
            </a:r>
            <a:r>
              <a:rPr lang="en-US" dirty="0"/>
              <a:t>e.g., boxfish shapes for aerodynamics, waffle patterns for flexible storage.</a:t>
            </a:r>
          </a:p>
          <a:p>
            <a:r>
              <a:rPr lang="en-US" b="1" dirty="0"/>
              <a:t>Efficiency and sustainability → </a:t>
            </a:r>
            <a:r>
              <a:rPr lang="en-US" dirty="0"/>
              <a:t>natural solutions often maximize performance while minimizing resources.</a:t>
            </a:r>
          </a:p>
          <a:p>
            <a:r>
              <a:rPr lang="en-US" b="1" dirty="0"/>
              <a:t>Multi-functionality → </a:t>
            </a:r>
            <a:r>
              <a:rPr lang="en-US" dirty="0"/>
              <a:t>structures in nature serve multiple purposes, like rotating shelves or honeycomb chassis.</a:t>
            </a:r>
          </a:p>
          <a:p>
            <a:r>
              <a:rPr lang="en-US" b="1" dirty="0"/>
              <a:t>Innovation through observation → </a:t>
            </a:r>
            <a:r>
              <a:rPr lang="en-US" dirty="0"/>
              <a:t>looking at natural systems sparks creative, practical solutions.</a:t>
            </a:r>
          </a:p>
          <a:p>
            <a:r>
              <a:rPr lang="en-US" b="1" dirty="0"/>
              <a:t>Guidelines for your design → </a:t>
            </a:r>
            <a:r>
              <a:rPr lang="en-US" dirty="0"/>
              <a:t>define challenge → identify function → explore nature → translate into product features.</a:t>
            </a:r>
            <a:endParaRPr lang="en-US" sz="2200" dirty="0"/>
          </a:p>
        </p:txBody>
      </p:sp>
    </p:spTree>
    <p:extLst>
      <p:ext uri="{BB962C8B-B14F-4D97-AF65-F5344CB8AC3E}">
        <p14:creationId xmlns:p14="http://schemas.microsoft.com/office/powerpoint/2010/main" val="2303140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A9DEE9-4C7B-0E22-325A-2A44B4228BFA}"/>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AD6FC75-7E99-9751-AAB7-D9ED42364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B73E545B-E554-E767-CC1C-B19134808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C4E3B4FD-5A79-BCA8-C89D-C49133A8C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855EE6-766B-6507-EAD9-8B87D6FA676C}"/>
              </a:ext>
            </a:extLst>
          </p:cNvPr>
          <p:cNvSpPr>
            <a:spLocks noGrp="1"/>
          </p:cNvSpPr>
          <p:nvPr>
            <p:ph type="title"/>
          </p:nvPr>
        </p:nvSpPr>
        <p:spPr>
          <a:xfrm>
            <a:off x="1115568" y="548640"/>
            <a:ext cx="10168128" cy="1179576"/>
          </a:xfrm>
        </p:spPr>
        <p:txBody>
          <a:bodyPr>
            <a:normAutofit/>
          </a:bodyPr>
          <a:lstStyle/>
          <a:p>
            <a:r>
              <a:rPr lang="en-US" sz="4000" dirty="0"/>
              <a:t>Useful links and Resources </a:t>
            </a:r>
          </a:p>
        </p:txBody>
      </p:sp>
      <p:sp>
        <p:nvSpPr>
          <p:cNvPr id="14" name="Rectangle 13">
            <a:extLst>
              <a:ext uri="{FF2B5EF4-FFF2-40B4-BE49-F238E27FC236}">
                <a16:creationId xmlns:a16="http://schemas.microsoft.com/office/drawing/2014/main" id="{9FE232EC-4978-346C-7980-CD9D505BF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A4DA29D-DD12-BADE-CF3F-1F2E5BB0765B}"/>
              </a:ext>
            </a:extLst>
          </p:cNvPr>
          <p:cNvSpPr>
            <a:spLocks noGrp="1"/>
          </p:cNvSpPr>
          <p:nvPr>
            <p:ph idx="1"/>
          </p:nvPr>
        </p:nvSpPr>
        <p:spPr>
          <a:xfrm>
            <a:off x="791168" y="2457450"/>
            <a:ext cx="10168128" cy="4137413"/>
          </a:xfrm>
        </p:spPr>
        <p:txBody>
          <a:bodyPr>
            <a:normAutofit fontScale="85000" lnSpcReduction="20000"/>
          </a:bodyPr>
          <a:lstStyle/>
          <a:p>
            <a:r>
              <a:rPr lang="it-IT" b="1" dirty="0"/>
              <a:t>Word Tree</a:t>
            </a:r>
            <a:r>
              <a:rPr lang="it-IT" dirty="0"/>
              <a:t>  –  </a:t>
            </a:r>
            <a:r>
              <a:rPr lang="it-IT" dirty="0">
                <a:hlinkClick r:id="rId2"/>
              </a:rPr>
              <a:t>www.wordvis.com</a:t>
            </a:r>
            <a:br>
              <a:rPr lang="it-IT" dirty="0"/>
            </a:br>
            <a:r>
              <a:rPr lang="it-IT" dirty="0"/>
              <a:t>Provides a visual network of related words, prompted by a single keyword of the design/engineer’s choice.</a:t>
            </a:r>
          </a:p>
          <a:p>
            <a:r>
              <a:rPr lang="it-IT" b="1" dirty="0"/>
              <a:t>AskNature</a:t>
            </a:r>
            <a:r>
              <a:rPr lang="it-IT" dirty="0"/>
              <a:t>  –  </a:t>
            </a:r>
            <a:r>
              <a:rPr lang="it-IT" dirty="0">
                <a:hlinkClick r:id="rId3"/>
              </a:rPr>
              <a:t>www.asknature.org</a:t>
            </a:r>
            <a:br>
              <a:rPr lang="it-IT" dirty="0"/>
            </a:br>
            <a:r>
              <a:rPr lang="it-IT" dirty="0"/>
              <a:t>A biomimicry database that inspires design through biological phenomena.</a:t>
            </a:r>
          </a:p>
          <a:p>
            <a:r>
              <a:rPr lang="it-IT" b="1" dirty="0"/>
              <a:t>Copying nature helps – </a:t>
            </a:r>
            <a:r>
              <a:rPr lang="it-IT" dirty="0">
                <a:hlinkClick r:id="rId4"/>
              </a:rPr>
              <a:t>https://www.youtube.com/watch</a:t>
            </a:r>
            <a:endParaRPr lang="it-IT" dirty="0"/>
          </a:p>
          <a:p>
            <a:pPr marL="0" indent="0">
              <a:spcBef>
                <a:spcPts val="0"/>
              </a:spcBef>
              <a:buNone/>
            </a:pPr>
            <a:r>
              <a:rPr lang="it-IT" dirty="0"/>
              <a:t>    Nature inspired solututions</a:t>
            </a:r>
          </a:p>
          <a:p>
            <a:pPr>
              <a:lnSpc>
                <a:spcPct val="170000"/>
              </a:lnSpc>
              <a:spcBef>
                <a:spcPts val="0"/>
              </a:spcBef>
            </a:pPr>
            <a:r>
              <a:rPr lang="en-US" b="1" dirty="0"/>
              <a:t>How a kingfisher helped reshape Japan's bullet train</a:t>
            </a:r>
          </a:p>
          <a:p>
            <a:pPr marL="0" indent="0">
              <a:spcBef>
                <a:spcPts val="0"/>
              </a:spcBef>
              <a:buNone/>
            </a:pPr>
            <a:r>
              <a:rPr lang="it-IT" dirty="0"/>
              <a:t>    Japan’s Shinkansen Train Example - </a:t>
            </a:r>
            <a:r>
              <a:rPr lang="it-IT" dirty="0">
                <a:hlinkClick r:id="rId5"/>
              </a:rPr>
              <a:t>https://www.bbc.com/news</a:t>
            </a:r>
            <a:endParaRPr lang="it-IT" dirty="0"/>
          </a:p>
          <a:p>
            <a:r>
              <a:rPr lang="it-IT" b="1" dirty="0"/>
              <a:t>Biomimicry application examples</a:t>
            </a:r>
            <a:br>
              <a:rPr lang="it-IT" dirty="0"/>
            </a:br>
            <a:r>
              <a:rPr lang="it-IT" dirty="0">
                <a:hlinkClick r:id="rId6"/>
              </a:rPr>
              <a:t>https://biomimicry.net/work-examples</a:t>
            </a:r>
            <a:br>
              <a:rPr lang="en-US" dirty="0"/>
            </a:br>
            <a:endParaRPr lang="en-US" sz="2200" dirty="0"/>
          </a:p>
        </p:txBody>
      </p:sp>
    </p:spTree>
    <p:extLst>
      <p:ext uri="{BB962C8B-B14F-4D97-AF65-F5344CB8AC3E}">
        <p14:creationId xmlns:p14="http://schemas.microsoft.com/office/powerpoint/2010/main" val="508755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3044B-ECEC-4CD8-A0F4-2EE16EC5C2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7174C76-8195-E688-3D53-24EB84FF6125}"/>
              </a:ext>
            </a:extLst>
          </p:cNvPr>
          <p:cNvSpPr>
            <a:spLocks noGrp="1"/>
          </p:cNvSpPr>
          <p:nvPr>
            <p:ph idx="1"/>
          </p:nvPr>
        </p:nvSpPr>
        <p:spPr/>
        <p:txBody>
          <a:bodyPr/>
          <a:lstStyle/>
          <a:p>
            <a:endParaRPr lang="en-US" dirty="0"/>
          </a:p>
        </p:txBody>
      </p:sp>
      <p:pic>
        <p:nvPicPr>
          <p:cNvPr id="1026" name="Picture 2" descr="Biomimicry - Definition, Features and Examples">
            <a:extLst>
              <a:ext uri="{FF2B5EF4-FFF2-40B4-BE49-F238E27FC236}">
                <a16:creationId xmlns:a16="http://schemas.microsoft.com/office/drawing/2014/main" id="{7DF3D6BD-28A4-E1EE-FAC0-3B85DD6FD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0"/>
            <a:ext cx="10515600" cy="788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619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B2C046-3310-15BB-F7BE-05686F900870}"/>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CEEF04E-F6B5-99BF-D489-D836E88A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EF6FFD3E-047A-970B-2C81-CE07C6BF2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B6973206-BA32-FA8B-0B80-97222E8A0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5B7457-ACDE-48E8-1F4C-96B6142AB0D0}"/>
              </a:ext>
            </a:extLst>
          </p:cNvPr>
          <p:cNvSpPr>
            <a:spLocks noGrp="1"/>
          </p:cNvSpPr>
          <p:nvPr>
            <p:ph type="title"/>
          </p:nvPr>
        </p:nvSpPr>
        <p:spPr>
          <a:xfrm>
            <a:off x="1115568" y="548640"/>
            <a:ext cx="10168128" cy="1179576"/>
          </a:xfrm>
        </p:spPr>
        <p:txBody>
          <a:bodyPr>
            <a:normAutofit/>
          </a:bodyPr>
          <a:lstStyle/>
          <a:p>
            <a:pPr lvl="0">
              <a:defRPr/>
            </a:pPr>
            <a:r>
              <a:rPr lang="it-IT" sz="4000" dirty="0">
                <a:solidFill>
                  <a:schemeClr val="accent2"/>
                </a:solidFill>
              </a:rPr>
              <a:t>Case Study: Armadillo Shell</a:t>
            </a:r>
            <a:endParaRPr lang="el-GR" sz="4000" dirty="0">
              <a:solidFill>
                <a:schemeClr val="accent2"/>
              </a:solidFill>
            </a:endParaRPr>
          </a:p>
        </p:txBody>
      </p:sp>
      <p:sp>
        <p:nvSpPr>
          <p:cNvPr id="14" name="Rectangle 13">
            <a:extLst>
              <a:ext uri="{FF2B5EF4-FFF2-40B4-BE49-F238E27FC236}">
                <a16:creationId xmlns:a16="http://schemas.microsoft.com/office/drawing/2014/main" id="{A736A4A8-2E66-2A8F-DF62-7BE5AC6D2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B226206-4FDA-026A-17C6-74190EC07AF2}"/>
              </a:ext>
            </a:extLst>
          </p:cNvPr>
          <p:cNvSpPr txBox="1">
            <a:spLocks/>
          </p:cNvSpPr>
          <p:nvPr/>
        </p:nvSpPr>
        <p:spPr>
          <a:xfrm>
            <a:off x="498835" y="2431829"/>
            <a:ext cx="5106318" cy="3987733"/>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b="1" dirty="0"/>
              <a:t>Problem:</a:t>
            </a:r>
          </a:p>
          <a:p>
            <a:pPr lvl="1"/>
            <a:r>
              <a:rPr lang="en-US" sz="1800" dirty="0"/>
              <a:t>Products often need both strong protection and flexible movement (e.g., luggage, footwear, wearable accessories).</a:t>
            </a:r>
          </a:p>
          <a:p>
            <a:r>
              <a:rPr lang="it-IT" sz="2000" b="1" dirty="0"/>
              <a:t>Nature Inspiration:</a:t>
            </a:r>
          </a:p>
          <a:p>
            <a:pPr lvl="1"/>
            <a:r>
              <a:rPr lang="en-US" sz="1800" dirty="0"/>
              <a:t>The armadillo’s segmented shell protects the body while remaining flexible for movement.</a:t>
            </a:r>
          </a:p>
          <a:p>
            <a:r>
              <a:rPr lang="it-IT" sz="2000" b="1" dirty="0"/>
              <a:t>Design Translation:</a:t>
            </a:r>
          </a:p>
          <a:p>
            <a:pPr lvl="1"/>
            <a:r>
              <a:rPr lang="en-US" sz="1800" dirty="0"/>
              <a:t>Use rigid protective panels connected with flexible joints or seams.</a:t>
            </a:r>
          </a:p>
          <a:p>
            <a:pPr lvl="1"/>
            <a:r>
              <a:rPr lang="en-US" sz="1800" dirty="0"/>
              <a:t>Hard segments shield the structure from impact.</a:t>
            </a:r>
          </a:p>
          <a:p>
            <a:pPr lvl="1"/>
            <a:r>
              <a:rPr lang="en-US" sz="1800" dirty="0"/>
              <a:t>Flexible connections allow bending and adaptability to movement or pressure.</a:t>
            </a:r>
          </a:p>
        </p:txBody>
      </p:sp>
      <p:pic>
        <p:nvPicPr>
          <p:cNvPr id="5" name="Picture 4" descr="Leather Armadillo Beetle Pill Bug Bag Purse Backpack - Etsy">
            <a:extLst>
              <a:ext uri="{FF2B5EF4-FFF2-40B4-BE49-F238E27FC236}">
                <a16:creationId xmlns:a16="http://schemas.microsoft.com/office/drawing/2014/main" id="{A28AA7B1-9AE2-2204-7CF4-E174C3C36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049" r="-3" b="-3"/>
          <a:stretch>
            <a:fillRect/>
          </a:stretch>
        </p:blipFill>
        <p:spPr bwMode="auto">
          <a:xfrm>
            <a:off x="5861059" y="1702991"/>
            <a:ext cx="2687276" cy="2551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035C2E6-3BDE-E45F-96BD-4A8FA69ED35A}"/>
              </a:ext>
            </a:extLst>
          </p:cNvPr>
          <p:cNvPicPr>
            <a:picLocks noChangeAspect="1"/>
          </p:cNvPicPr>
          <p:nvPr/>
        </p:nvPicPr>
        <p:blipFill>
          <a:blip r:embed="rId4"/>
          <a:srcRect l="8499" r="37794" b="2"/>
          <a:stretch>
            <a:fillRect/>
          </a:stretch>
        </p:blipFill>
        <p:spPr>
          <a:xfrm>
            <a:off x="5859150" y="4194502"/>
            <a:ext cx="2687102" cy="2551587"/>
          </a:xfrm>
          <a:prstGeom prst="rect">
            <a:avLst/>
          </a:prstGeom>
        </p:spPr>
      </p:pic>
      <p:pic>
        <p:nvPicPr>
          <p:cNvPr id="7" name="Picture 6" descr="Cyberpunk Armadillo Backpack image 1">
            <a:extLst>
              <a:ext uri="{FF2B5EF4-FFF2-40B4-BE49-F238E27FC236}">
                <a16:creationId xmlns:a16="http://schemas.microsoft.com/office/drawing/2014/main" id="{FB4BE43A-EA81-CE35-3419-08BCD4C1F9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869"/>
          <a:stretch>
            <a:fillRect/>
          </a:stretch>
        </p:blipFill>
        <p:spPr bwMode="auto">
          <a:xfrm>
            <a:off x="8548562" y="1702993"/>
            <a:ext cx="3493017" cy="500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400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E4399D-EF32-1164-2EB5-1D3B0707EFC6}"/>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3800D7E-B87A-0CC5-7392-4080DF5DB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D416E2F4-6D66-B552-1F46-5BB3EF163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1B779BE9-7685-2CE2-F69C-4DF31612B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1BF8E2-5003-612F-6802-889660CB95E8}"/>
              </a:ext>
            </a:extLst>
          </p:cNvPr>
          <p:cNvSpPr>
            <a:spLocks noGrp="1"/>
          </p:cNvSpPr>
          <p:nvPr>
            <p:ph type="title"/>
          </p:nvPr>
        </p:nvSpPr>
        <p:spPr>
          <a:xfrm>
            <a:off x="1115567" y="548640"/>
            <a:ext cx="10367871" cy="1179576"/>
          </a:xfrm>
        </p:spPr>
        <p:txBody>
          <a:bodyPr>
            <a:normAutofit/>
          </a:bodyPr>
          <a:lstStyle/>
          <a:p>
            <a:pPr lvl="0">
              <a:defRPr/>
            </a:pPr>
            <a:r>
              <a:rPr lang="en-US" sz="4000" dirty="0">
                <a:solidFill>
                  <a:schemeClr val="accent2"/>
                </a:solidFill>
              </a:rPr>
              <a:t>Case study:  </a:t>
            </a:r>
            <a:r>
              <a:rPr lang="it-IT" sz="4000" dirty="0">
                <a:solidFill>
                  <a:schemeClr val="accent2"/>
                </a:solidFill>
              </a:rPr>
              <a:t>Snake Skin-Inspired Shoe Grip</a:t>
            </a:r>
            <a:endParaRPr lang="el-GR" sz="4000" dirty="0">
              <a:solidFill>
                <a:schemeClr val="accent2"/>
              </a:solidFill>
            </a:endParaRPr>
          </a:p>
        </p:txBody>
      </p:sp>
      <p:sp>
        <p:nvSpPr>
          <p:cNvPr id="14" name="Rectangle 13">
            <a:extLst>
              <a:ext uri="{FF2B5EF4-FFF2-40B4-BE49-F238E27FC236}">
                <a16:creationId xmlns:a16="http://schemas.microsoft.com/office/drawing/2014/main" id="{CD930422-F40E-BC34-DFD8-A4C9758D7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9B9E2C4B-8A41-9649-0BB2-E2E0F81541A7}"/>
              </a:ext>
            </a:extLst>
          </p:cNvPr>
          <p:cNvSpPr txBox="1">
            <a:spLocks/>
          </p:cNvSpPr>
          <p:nvPr/>
        </p:nvSpPr>
        <p:spPr>
          <a:xfrm>
            <a:off x="498835" y="2018807"/>
            <a:ext cx="5762808" cy="468179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b="1" dirty="0"/>
              <a:t>Problem:</a:t>
            </a:r>
          </a:p>
          <a:p>
            <a:pPr lvl="1"/>
            <a:r>
              <a:rPr lang="en-US" sz="1800" dirty="0"/>
              <a:t>Falls are a major cause of injury — better traction can prevent accidents.</a:t>
            </a:r>
          </a:p>
          <a:p>
            <a:r>
              <a:rPr lang="it-IT" sz="2000" b="1" dirty="0"/>
              <a:t>Nature Inspiration:</a:t>
            </a:r>
            <a:endParaRPr lang="it-IT" sz="2000" dirty="0"/>
          </a:p>
          <a:p>
            <a:pPr lvl="1"/>
            <a:r>
              <a:rPr lang="en-US" sz="1800" dirty="0"/>
              <a:t>Snakeskin scales flex to enhance grip during movement.</a:t>
            </a:r>
          </a:p>
          <a:p>
            <a:r>
              <a:rPr lang="it-IT" sz="2000" b="1" dirty="0"/>
              <a:t>Design Translation:</a:t>
            </a:r>
            <a:endParaRPr lang="it-IT" sz="2000" dirty="0"/>
          </a:p>
          <a:p>
            <a:pPr lvl="1"/>
            <a:r>
              <a:rPr lang="en-US" sz="1800" dirty="0"/>
              <a:t>Shoe sole material is cut to mimic scale patterns.</a:t>
            </a:r>
          </a:p>
          <a:p>
            <a:pPr lvl="1"/>
            <a:r>
              <a:rPr lang="en-US" sz="1800" dirty="0"/>
              <a:t>When stretched, micro-spikes extend for stronger ground contact.</a:t>
            </a:r>
          </a:p>
          <a:p>
            <a:pPr lvl="1"/>
            <a:r>
              <a:rPr lang="en-US" sz="1800" dirty="0"/>
              <a:t>When pressure is released, the spikes flatten, making the shoe lighter and smoother.</a:t>
            </a:r>
          </a:p>
        </p:txBody>
      </p:sp>
      <p:pic>
        <p:nvPicPr>
          <p:cNvPr id="4" name="Picture 3">
            <a:extLst>
              <a:ext uri="{FF2B5EF4-FFF2-40B4-BE49-F238E27FC236}">
                <a16:creationId xmlns:a16="http://schemas.microsoft.com/office/drawing/2014/main" id="{DBBD8BF6-23D8-0426-6BFF-94C5519481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99568" y="2938110"/>
            <a:ext cx="5423040" cy="2707748"/>
          </a:xfrm>
          <a:prstGeom prst="rect">
            <a:avLst/>
          </a:prstGeom>
        </p:spPr>
      </p:pic>
    </p:spTree>
    <p:extLst>
      <p:ext uri="{BB962C8B-B14F-4D97-AF65-F5344CB8AC3E}">
        <p14:creationId xmlns:p14="http://schemas.microsoft.com/office/powerpoint/2010/main" val="3917268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 name="Rectangle 1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E92937-8175-85C4-F429-E9DD31131E2E}"/>
              </a:ext>
            </a:extLst>
          </p:cNvPr>
          <p:cNvSpPr>
            <a:spLocks noGrp="1"/>
          </p:cNvSpPr>
          <p:nvPr>
            <p:ph type="title"/>
          </p:nvPr>
        </p:nvSpPr>
        <p:spPr>
          <a:xfrm>
            <a:off x="1115568" y="548640"/>
            <a:ext cx="10168128" cy="1179576"/>
          </a:xfrm>
        </p:spPr>
        <p:txBody>
          <a:bodyPr>
            <a:normAutofit/>
          </a:bodyPr>
          <a:lstStyle/>
          <a:p>
            <a:r>
              <a:rPr lang="en-US" sz="4000"/>
              <a:t>Contents</a:t>
            </a:r>
            <a:endParaRPr lang="en-US" sz="4000" dirty="0"/>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D3C86A8-23D6-2C63-8A84-37F69C16F7CE}"/>
              </a:ext>
            </a:extLst>
          </p:cNvPr>
          <p:cNvSpPr>
            <a:spLocks noGrp="1"/>
          </p:cNvSpPr>
          <p:nvPr>
            <p:ph idx="1"/>
          </p:nvPr>
        </p:nvSpPr>
        <p:spPr>
          <a:xfrm>
            <a:off x="1115568" y="2481943"/>
            <a:ext cx="10168128" cy="3695020"/>
          </a:xfrm>
        </p:spPr>
        <p:txBody>
          <a:bodyPr>
            <a:normAutofit/>
          </a:bodyPr>
          <a:lstStyle/>
          <a:p>
            <a:pPr marL="457200" indent="-457200">
              <a:lnSpc>
                <a:spcPct val="150000"/>
              </a:lnSpc>
              <a:buFont typeface="+mj-lt"/>
              <a:buAutoNum type="arabicPeriod"/>
            </a:pPr>
            <a:r>
              <a:rPr lang="en-US" dirty="0"/>
              <a:t>What is biomimicry</a:t>
            </a:r>
          </a:p>
          <a:p>
            <a:pPr marL="457200" indent="-457200">
              <a:lnSpc>
                <a:spcPct val="150000"/>
              </a:lnSpc>
              <a:buFont typeface="+mj-lt"/>
              <a:buAutoNum type="arabicPeriod"/>
            </a:pPr>
            <a:r>
              <a:rPr lang="en-US" dirty="0"/>
              <a:t>How Use Biomimicry for inspiration</a:t>
            </a:r>
          </a:p>
          <a:p>
            <a:pPr marL="457200" indent="-457200">
              <a:lnSpc>
                <a:spcPct val="150000"/>
              </a:lnSpc>
              <a:buFont typeface="+mj-lt"/>
              <a:buAutoNum type="arabicPeriod"/>
            </a:pPr>
            <a:r>
              <a:rPr lang="en-US" dirty="0"/>
              <a:t>Worked Examples</a:t>
            </a:r>
          </a:p>
          <a:p>
            <a:pPr marL="457200" indent="-457200">
              <a:lnSpc>
                <a:spcPct val="150000"/>
              </a:lnSpc>
              <a:buFont typeface="+mj-lt"/>
              <a:buAutoNum type="arabicPeriod"/>
            </a:pPr>
            <a:r>
              <a:rPr lang="en-US" dirty="0"/>
              <a:t>Pitfalls of Biomimicry</a:t>
            </a:r>
          </a:p>
        </p:txBody>
      </p:sp>
    </p:spTree>
    <p:extLst>
      <p:ext uri="{BB962C8B-B14F-4D97-AF65-F5344CB8AC3E}">
        <p14:creationId xmlns:p14="http://schemas.microsoft.com/office/powerpoint/2010/main" val="131025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C464B8-593C-627E-7311-DC4FD18CB7A2}"/>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5EA2AB2-80CB-A119-8500-E8BBE3CE7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B42A59C5-2E3E-1D3E-BC6B-40B49CF92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777F96DC-6DA6-84BD-EF5B-6FED0AE9A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F5ABB7-EEA9-44A3-6A19-11DF94078DD0}"/>
              </a:ext>
            </a:extLst>
          </p:cNvPr>
          <p:cNvSpPr>
            <a:spLocks noGrp="1"/>
          </p:cNvSpPr>
          <p:nvPr>
            <p:ph type="title"/>
          </p:nvPr>
        </p:nvSpPr>
        <p:spPr>
          <a:xfrm>
            <a:off x="1115568" y="548640"/>
            <a:ext cx="10168128" cy="1179576"/>
          </a:xfrm>
        </p:spPr>
        <p:txBody>
          <a:bodyPr>
            <a:normAutofit/>
          </a:bodyPr>
          <a:lstStyle/>
          <a:p>
            <a:pPr lvl="0">
              <a:defRPr/>
            </a:pPr>
            <a:r>
              <a:rPr lang="en-US" sz="4000" dirty="0">
                <a:solidFill>
                  <a:schemeClr val="accent2"/>
                </a:solidFill>
              </a:rPr>
              <a:t>Biomimicry Innovation Examples</a:t>
            </a:r>
            <a:endParaRPr lang="el-GR" sz="4000" dirty="0">
              <a:solidFill>
                <a:schemeClr val="accent2"/>
              </a:solidFill>
            </a:endParaRPr>
          </a:p>
        </p:txBody>
      </p:sp>
      <p:sp>
        <p:nvSpPr>
          <p:cNvPr id="14" name="Rectangle 13">
            <a:extLst>
              <a:ext uri="{FF2B5EF4-FFF2-40B4-BE49-F238E27FC236}">
                <a16:creationId xmlns:a16="http://schemas.microsoft.com/office/drawing/2014/main" id="{A2D68DC7-9E39-55F0-68C1-6C1C57825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Content Placeholder 2">
            <a:extLst>
              <a:ext uri="{FF2B5EF4-FFF2-40B4-BE49-F238E27FC236}">
                <a16:creationId xmlns:a16="http://schemas.microsoft.com/office/drawing/2014/main" id="{D2B79509-6B40-E7B6-C0F7-851B35EC3C8B}"/>
              </a:ext>
            </a:extLst>
          </p:cNvPr>
          <p:cNvSpPr>
            <a:spLocks noGrp="1"/>
          </p:cNvSpPr>
          <p:nvPr>
            <p:ph idx="1"/>
          </p:nvPr>
        </p:nvSpPr>
        <p:spPr>
          <a:xfrm>
            <a:off x="1337616" y="2078296"/>
            <a:ext cx="9724031" cy="912719"/>
          </a:xfrm>
        </p:spPr>
        <p:txBody>
          <a:bodyPr anchor="ctr">
            <a:normAutofit/>
          </a:bodyPr>
          <a:lstStyle/>
          <a:p>
            <a:r>
              <a:rPr lang="en-US" sz="2000" dirty="0"/>
              <a:t>Shoe Industry</a:t>
            </a:r>
          </a:p>
        </p:txBody>
      </p:sp>
      <p:pic>
        <p:nvPicPr>
          <p:cNvPr id="13" name="Picture 12">
            <a:extLst>
              <a:ext uri="{FF2B5EF4-FFF2-40B4-BE49-F238E27FC236}">
                <a16:creationId xmlns:a16="http://schemas.microsoft.com/office/drawing/2014/main" id="{4B53AABE-3A09-D8F9-0C60-FD641D410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534" y="3005645"/>
            <a:ext cx="2514646" cy="2143633"/>
          </a:xfrm>
          <a:prstGeom prst="rect">
            <a:avLst/>
          </a:prstGeom>
        </p:spPr>
      </p:pic>
      <p:pic>
        <p:nvPicPr>
          <p:cNvPr id="15" name="Picture 14">
            <a:extLst>
              <a:ext uri="{FF2B5EF4-FFF2-40B4-BE49-F238E27FC236}">
                <a16:creationId xmlns:a16="http://schemas.microsoft.com/office/drawing/2014/main" id="{43F2C3C4-4623-A041-B49C-AE805A730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241" y="3005645"/>
            <a:ext cx="1812980" cy="2143471"/>
          </a:xfrm>
          <a:prstGeom prst="rect">
            <a:avLst/>
          </a:prstGeom>
        </p:spPr>
      </p:pic>
      <p:sp>
        <p:nvSpPr>
          <p:cNvPr id="16" name="TextBox 15">
            <a:extLst>
              <a:ext uri="{FF2B5EF4-FFF2-40B4-BE49-F238E27FC236}">
                <a16:creationId xmlns:a16="http://schemas.microsoft.com/office/drawing/2014/main" id="{0BA414BF-245A-F53A-4DE6-F7971F6110E3}"/>
              </a:ext>
            </a:extLst>
          </p:cNvPr>
          <p:cNvSpPr txBox="1"/>
          <p:nvPr/>
        </p:nvSpPr>
        <p:spPr>
          <a:xfrm>
            <a:off x="2315798" y="5245149"/>
            <a:ext cx="295676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1" u="none" strike="noStrike" kern="1200" cap="none" spc="0" normalizeH="0" baseline="0" noProof="0" dirty="0">
                <a:ln>
                  <a:noFill/>
                </a:ln>
                <a:solidFill>
                  <a:prstClr val="black"/>
                </a:solidFill>
                <a:effectLst/>
                <a:uLnTx/>
                <a:uFillTx/>
                <a:latin typeface="Aptos" panose="02110004020202020204"/>
                <a:ea typeface="+mn-ea"/>
                <a:cs typeface="+mn-cs"/>
              </a:rPr>
              <a:t>Honeycomb structure</a:t>
            </a:r>
            <a:endParaRPr kumimoji="0" lang="el-GR"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id="{DC7CCD05-F534-872C-2C2E-2DAEF36C6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9058" y="2714625"/>
            <a:ext cx="2349405" cy="2184387"/>
          </a:xfrm>
          <a:prstGeom prst="rect">
            <a:avLst/>
          </a:prstGeom>
        </p:spPr>
      </p:pic>
      <p:pic>
        <p:nvPicPr>
          <p:cNvPr id="18" name="Picture 17">
            <a:extLst>
              <a:ext uri="{FF2B5EF4-FFF2-40B4-BE49-F238E27FC236}">
                <a16:creationId xmlns:a16="http://schemas.microsoft.com/office/drawing/2014/main" id="{0C4240BB-28AE-D4C3-DF91-AC4E330973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2523" y="2714462"/>
            <a:ext cx="2133093" cy="2182129"/>
          </a:xfrm>
          <a:prstGeom prst="rect">
            <a:avLst/>
          </a:prstGeom>
        </p:spPr>
      </p:pic>
      <p:sp>
        <p:nvSpPr>
          <p:cNvPr id="22" name="TextBox 21">
            <a:extLst>
              <a:ext uri="{FF2B5EF4-FFF2-40B4-BE49-F238E27FC236}">
                <a16:creationId xmlns:a16="http://schemas.microsoft.com/office/drawing/2014/main" id="{16AECBD8-6DA5-295E-B80B-2AC06A4ADCD5}"/>
              </a:ext>
            </a:extLst>
          </p:cNvPr>
          <p:cNvSpPr txBox="1"/>
          <p:nvPr/>
        </p:nvSpPr>
        <p:spPr>
          <a:xfrm>
            <a:off x="7670547" y="4896592"/>
            <a:ext cx="295676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1" u="none" strike="noStrike" kern="1200" cap="none" spc="0" normalizeH="0" baseline="0" noProof="0" dirty="0">
                <a:ln>
                  <a:noFill/>
                </a:ln>
                <a:solidFill>
                  <a:prstClr val="black"/>
                </a:solidFill>
                <a:effectLst/>
                <a:uLnTx/>
                <a:uFillTx/>
                <a:latin typeface="Aptos" panose="02110004020202020204"/>
                <a:ea typeface="+mn-ea"/>
                <a:cs typeface="+mn-cs"/>
              </a:rPr>
              <a:t>Sponge structure</a:t>
            </a:r>
            <a:endParaRPr kumimoji="0" lang="el-GR"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4952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8DF564-3B1E-5A96-3CC3-17147AE6CD1C}"/>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9D76A81-D10F-183C-E0B3-B3F26969A9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CEF384D3-58D6-5693-E5CE-721ECF0AB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EED7A0A4-4065-EAE4-6082-C7DAF7B9A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156D24-F616-B5CE-6425-29CE12321A7F}"/>
              </a:ext>
            </a:extLst>
          </p:cNvPr>
          <p:cNvSpPr>
            <a:spLocks noGrp="1"/>
          </p:cNvSpPr>
          <p:nvPr>
            <p:ph type="title"/>
          </p:nvPr>
        </p:nvSpPr>
        <p:spPr>
          <a:xfrm>
            <a:off x="1115568" y="548640"/>
            <a:ext cx="10168128" cy="1179576"/>
          </a:xfrm>
        </p:spPr>
        <p:txBody>
          <a:bodyPr>
            <a:normAutofit/>
          </a:bodyPr>
          <a:lstStyle/>
          <a:p>
            <a:pPr lvl="0">
              <a:defRPr/>
            </a:pPr>
            <a:r>
              <a:rPr lang="en-US" sz="4000" dirty="0">
                <a:solidFill>
                  <a:schemeClr val="accent2"/>
                </a:solidFill>
              </a:rPr>
              <a:t>Biomimicry Innovation Examples</a:t>
            </a:r>
            <a:endParaRPr lang="el-GR" sz="4000" dirty="0">
              <a:solidFill>
                <a:schemeClr val="accent2"/>
              </a:solidFill>
            </a:endParaRPr>
          </a:p>
        </p:txBody>
      </p:sp>
      <p:sp>
        <p:nvSpPr>
          <p:cNvPr id="14" name="Rectangle 13">
            <a:extLst>
              <a:ext uri="{FF2B5EF4-FFF2-40B4-BE49-F238E27FC236}">
                <a16:creationId xmlns:a16="http://schemas.microsoft.com/office/drawing/2014/main" id="{322C1F02-AB08-644F-CDC7-F128E678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Content Placeholder 2">
            <a:extLst>
              <a:ext uri="{FF2B5EF4-FFF2-40B4-BE49-F238E27FC236}">
                <a16:creationId xmlns:a16="http://schemas.microsoft.com/office/drawing/2014/main" id="{BBDD5621-5AFA-06D0-70D4-133A32622E15}"/>
              </a:ext>
            </a:extLst>
          </p:cNvPr>
          <p:cNvSpPr>
            <a:spLocks noGrp="1"/>
          </p:cNvSpPr>
          <p:nvPr>
            <p:ph idx="1"/>
          </p:nvPr>
        </p:nvSpPr>
        <p:spPr>
          <a:xfrm>
            <a:off x="1371599" y="2018806"/>
            <a:ext cx="9724031" cy="912719"/>
          </a:xfrm>
        </p:spPr>
        <p:txBody>
          <a:bodyPr anchor="ctr">
            <a:normAutofit/>
          </a:bodyPr>
          <a:lstStyle/>
          <a:p>
            <a:r>
              <a:rPr lang="en-US" sz="2000" dirty="0"/>
              <a:t>Shoe Industry</a:t>
            </a:r>
          </a:p>
        </p:txBody>
      </p:sp>
      <p:sp>
        <p:nvSpPr>
          <p:cNvPr id="7" name="TextBox 6">
            <a:extLst>
              <a:ext uri="{FF2B5EF4-FFF2-40B4-BE49-F238E27FC236}">
                <a16:creationId xmlns:a16="http://schemas.microsoft.com/office/drawing/2014/main" id="{922B316D-9698-0B40-ED67-2CA67AE612C0}"/>
              </a:ext>
            </a:extLst>
          </p:cNvPr>
          <p:cNvSpPr txBox="1"/>
          <p:nvPr/>
        </p:nvSpPr>
        <p:spPr>
          <a:xfrm>
            <a:off x="2314069" y="4540047"/>
            <a:ext cx="16395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Aptos" panose="02110004020202020204"/>
                <a:ea typeface="+mn-ea"/>
                <a:cs typeface="+mn-cs"/>
              </a:rPr>
              <a:t>Leaf's structure</a:t>
            </a:r>
            <a:endParaRPr kumimoji="0" lang="el-GR" sz="16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D2E38E00-2AC2-35FE-457D-DF72F9DC5344}"/>
              </a:ext>
            </a:extLst>
          </p:cNvPr>
          <p:cNvSpPr txBox="1"/>
          <p:nvPr/>
        </p:nvSpPr>
        <p:spPr>
          <a:xfrm>
            <a:off x="6065276" y="5505938"/>
            <a:ext cx="240354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Aptos" panose="02110004020202020204"/>
                <a:ea typeface="+mn-ea"/>
                <a:cs typeface="+mn-cs"/>
              </a:rPr>
              <a:t>Neural network structure</a:t>
            </a:r>
            <a:endParaRPr kumimoji="0" lang="el-GR" sz="16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D6E241A8-37A3-98D8-C268-DC45CC14C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 y="2819432"/>
            <a:ext cx="2394714" cy="1551984"/>
          </a:xfrm>
          <a:prstGeom prst="rect">
            <a:avLst/>
          </a:prstGeom>
        </p:spPr>
      </p:pic>
      <p:pic>
        <p:nvPicPr>
          <p:cNvPr id="10" name="Picture 9">
            <a:extLst>
              <a:ext uri="{FF2B5EF4-FFF2-40B4-BE49-F238E27FC236}">
                <a16:creationId xmlns:a16="http://schemas.microsoft.com/office/drawing/2014/main" id="{BBFB3356-84AE-E5CB-592A-15BCE382A5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959794" y="3500723"/>
            <a:ext cx="3140396" cy="1259591"/>
          </a:xfrm>
          <a:prstGeom prst="rect">
            <a:avLst/>
          </a:prstGeom>
        </p:spPr>
      </p:pic>
      <p:pic>
        <p:nvPicPr>
          <p:cNvPr id="11" name="Picture 10">
            <a:extLst>
              <a:ext uri="{FF2B5EF4-FFF2-40B4-BE49-F238E27FC236}">
                <a16:creationId xmlns:a16="http://schemas.microsoft.com/office/drawing/2014/main" id="{CE5C012B-3551-E0D5-1F4D-6D14414A2E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6165" y="3416648"/>
            <a:ext cx="2712481" cy="1962931"/>
          </a:xfrm>
          <a:prstGeom prst="rect">
            <a:avLst/>
          </a:prstGeom>
        </p:spPr>
      </p:pic>
      <p:pic>
        <p:nvPicPr>
          <p:cNvPr id="12" name="Picture 11">
            <a:extLst>
              <a:ext uri="{FF2B5EF4-FFF2-40B4-BE49-F238E27FC236}">
                <a16:creationId xmlns:a16="http://schemas.microsoft.com/office/drawing/2014/main" id="{D2061C51-1AB2-A3C4-D099-B707028AF2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8179" y="4372930"/>
            <a:ext cx="3420152" cy="2225233"/>
          </a:xfrm>
          <a:prstGeom prst="rect">
            <a:avLst/>
          </a:prstGeom>
        </p:spPr>
      </p:pic>
    </p:spTree>
    <p:extLst>
      <p:ext uri="{BB962C8B-B14F-4D97-AF65-F5344CB8AC3E}">
        <p14:creationId xmlns:p14="http://schemas.microsoft.com/office/powerpoint/2010/main" val="107268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290424-5E06-F5E0-1C03-71E4E6038F1F}"/>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02A590A-3C6C-2ACD-CE98-EA6442336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F5353987-502C-B156-4E9B-2B31EA8A2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3D3BC556-1D38-8C59-C9D2-0488A284C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A05791-780B-4EB2-20B0-11DD4DCBFBE2}"/>
              </a:ext>
            </a:extLst>
          </p:cNvPr>
          <p:cNvSpPr>
            <a:spLocks noGrp="1"/>
          </p:cNvSpPr>
          <p:nvPr>
            <p:ph type="title"/>
          </p:nvPr>
        </p:nvSpPr>
        <p:spPr>
          <a:xfrm>
            <a:off x="1115568" y="548640"/>
            <a:ext cx="10168128" cy="1179576"/>
          </a:xfrm>
        </p:spPr>
        <p:txBody>
          <a:bodyPr>
            <a:normAutofit fontScale="90000"/>
          </a:bodyPr>
          <a:lstStyle/>
          <a:p>
            <a:pPr lvl="0">
              <a:defRPr/>
            </a:pPr>
            <a:r>
              <a:rPr lang="en-US" sz="4000" dirty="0">
                <a:solidFill>
                  <a:schemeClr val="accent2"/>
                </a:solidFill>
              </a:rPr>
              <a:t>Nature-Inspired Forms &amp; Patterns in Footwear Design</a:t>
            </a:r>
            <a:endParaRPr lang="el-GR" sz="4000" dirty="0">
              <a:solidFill>
                <a:schemeClr val="accent2"/>
              </a:solidFill>
            </a:endParaRPr>
          </a:p>
        </p:txBody>
      </p:sp>
      <p:sp>
        <p:nvSpPr>
          <p:cNvPr id="14" name="Rectangle 13">
            <a:extLst>
              <a:ext uri="{FF2B5EF4-FFF2-40B4-BE49-F238E27FC236}">
                <a16:creationId xmlns:a16="http://schemas.microsoft.com/office/drawing/2014/main" id="{F62914C1-0465-EC31-8BC4-9EF6E5A6F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7" name="Picture 6">
            <a:extLst>
              <a:ext uri="{FF2B5EF4-FFF2-40B4-BE49-F238E27FC236}">
                <a16:creationId xmlns:a16="http://schemas.microsoft.com/office/drawing/2014/main" id="{2EA12689-7DF7-0936-ADCF-0623C355EB26}"/>
              </a:ext>
            </a:extLst>
          </p:cNvPr>
          <p:cNvPicPr>
            <a:picLocks noChangeAspect="1"/>
          </p:cNvPicPr>
          <p:nvPr/>
        </p:nvPicPr>
        <p:blipFill>
          <a:blip r:embed="rId2"/>
          <a:srcRect l="26196" r="11111"/>
          <a:stretch>
            <a:fillRect/>
          </a:stretch>
        </p:blipFill>
        <p:spPr>
          <a:xfrm rot="16200000">
            <a:off x="701575" y="2021868"/>
            <a:ext cx="1729139" cy="1998428"/>
          </a:xfrm>
          <a:prstGeom prst="rect">
            <a:avLst/>
          </a:prstGeom>
        </p:spPr>
      </p:pic>
      <p:pic>
        <p:nvPicPr>
          <p:cNvPr id="9" name="Picture 8">
            <a:extLst>
              <a:ext uri="{FF2B5EF4-FFF2-40B4-BE49-F238E27FC236}">
                <a16:creationId xmlns:a16="http://schemas.microsoft.com/office/drawing/2014/main" id="{FF92742F-248A-BE88-019D-96981F22CB9C}"/>
              </a:ext>
            </a:extLst>
          </p:cNvPr>
          <p:cNvPicPr>
            <a:picLocks noChangeAspect="1"/>
          </p:cNvPicPr>
          <p:nvPr/>
        </p:nvPicPr>
        <p:blipFill>
          <a:blip r:embed="rId3"/>
          <a:srcRect l="11559" r="13053"/>
          <a:stretch>
            <a:fillRect/>
          </a:stretch>
        </p:blipFill>
        <p:spPr>
          <a:xfrm rot="16200000">
            <a:off x="1232983" y="3447290"/>
            <a:ext cx="2018805" cy="3740359"/>
          </a:xfrm>
          <a:prstGeom prst="rect">
            <a:avLst/>
          </a:prstGeom>
        </p:spPr>
      </p:pic>
      <p:pic>
        <p:nvPicPr>
          <p:cNvPr id="11" name="Picture 10">
            <a:extLst>
              <a:ext uri="{FF2B5EF4-FFF2-40B4-BE49-F238E27FC236}">
                <a16:creationId xmlns:a16="http://schemas.microsoft.com/office/drawing/2014/main" id="{5D33C7C2-1BD6-B742-9F8F-92DE3348549E}"/>
              </a:ext>
            </a:extLst>
          </p:cNvPr>
          <p:cNvPicPr>
            <a:picLocks noChangeAspect="1"/>
          </p:cNvPicPr>
          <p:nvPr/>
        </p:nvPicPr>
        <p:blipFill>
          <a:blip r:embed="rId4"/>
          <a:stretch>
            <a:fillRect/>
          </a:stretch>
        </p:blipFill>
        <p:spPr>
          <a:xfrm rot="16200000">
            <a:off x="5293185" y="1623803"/>
            <a:ext cx="1812897" cy="3073082"/>
          </a:xfrm>
          <a:prstGeom prst="rect">
            <a:avLst/>
          </a:prstGeom>
        </p:spPr>
      </p:pic>
      <p:pic>
        <p:nvPicPr>
          <p:cNvPr id="13" name="Picture 12">
            <a:extLst>
              <a:ext uri="{FF2B5EF4-FFF2-40B4-BE49-F238E27FC236}">
                <a16:creationId xmlns:a16="http://schemas.microsoft.com/office/drawing/2014/main" id="{F6FCE43F-9028-FAB7-45CA-A7AF87E97E97}"/>
              </a:ext>
            </a:extLst>
          </p:cNvPr>
          <p:cNvPicPr>
            <a:picLocks noChangeAspect="1"/>
          </p:cNvPicPr>
          <p:nvPr/>
        </p:nvPicPr>
        <p:blipFill>
          <a:blip r:embed="rId5"/>
          <a:stretch>
            <a:fillRect/>
          </a:stretch>
        </p:blipFill>
        <p:spPr>
          <a:xfrm rot="16200000">
            <a:off x="5624570" y="3414709"/>
            <a:ext cx="1865921" cy="3788879"/>
          </a:xfrm>
          <a:prstGeom prst="rect">
            <a:avLst/>
          </a:prstGeom>
        </p:spPr>
      </p:pic>
      <p:pic>
        <p:nvPicPr>
          <p:cNvPr id="18" name="Picture 17">
            <a:extLst>
              <a:ext uri="{FF2B5EF4-FFF2-40B4-BE49-F238E27FC236}">
                <a16:creationId xmlns:a16="http://schemas.microsoft.com/office/drawing/2014/main" id="{6272CBE4-E66F-76FD-11B9-281170EA7711}"/>
              </a:ext>
            </a:extLst>
          </p:cNvPr>
          <p:cNvPicPr>
            <a:picLocks noChangeAspect="1"/>
          </p:cNvPicPr>
          <p:nvPr/>
        </p:nvPicPr>
        <p:blipFill>
          <a:blip r:embed="rId6"/>
          <a:stretch>
            <a:fillRect/>
          </a:stretch>
        </p:blipFill>
        <p:spPr>
          <a:xfrm rot="16200000">
            <a:off x="8910219" y="4056810"/>
            <a:ext cx="2627856" cy="2594423"/>
          </a:xfrm>
          <a:prstGeom prst="rect">
            <a:avLst/>
          </a:prstGeom>
        </p:spPr>
      </p:pic>
      <p:pic>
        <p:nvPicPr>
          <p:cNvPr id="16" name="Picture 15">
            <a:extLst>
              <a:ext uri="{FF2B5EF4-FFF2-40B4-BE49-F238E27FC236}">
                <a16:creationId xmlns:a16="http://schemas.microsoft.com/office/drawing/2014/main" id="{358CA264-5FEF-CB82-3DBB-275290B75E7B}"/>
              </a:ext>
            </a:extLst>
          </p:cNvPr>
          <p:cNvPicPr>
            <a:picLocks noChangeAspect="1"/>
          </p:cNvPicPr>
          <p:nvPr/>
        </p:nvPicPr>
        <p:blipFill>
          <a:blip r:embed="rId7"/>
          <a:srcRect l="11596" r="13339"/>
          <a:stretch>
            <a:fillRect/>
          </a:stretch>
        </p:blipFill>
        <p:spPr>
          <a:xfrm rot="16200000">
            <a:off x="9194455" y="2122931"/>
            <a:ext cx="1893316" cy="1928426"/>
          </a:xfrm>
          <a:prstGeom prst="rect">
            <a:avLst/>
          </a:prstGeom>
        </p:spPr>
      </p:pic>
      <p:sp>
        <p:nvSpPr>
          <p:cNvPr id="5" name="TextBox 4">
            <a:extLst>
              <a:ext uri="{FF2B5EF4-FFF2-40B4-BE49-F238E27FC236}">
                <a16:creationId xmlns:a16="http://schemas.microsoft.com/office/drawing/2014/main" id="{343D6639-F495-2B10-77AE-4D814C4ECD20}"/>
              </a:ext>
            </a:extLst>
          </p:cNvPr>
          <p:cNvSpPr txBox="1"/>
          <p:nvPr/>
        </p:nvSpPr>
        <p:spPr>
          <a:xfrm>
            <a:off x="5029579" y="3938735"/>
            <a:ext cx="2706595" cy="369332"/>
          </a:xfrm>
          <a:prstGeom prst="rect">
            <a:avLst/>
          </a:prstGeom>
          <a:noFill/>
        </p:spPr>
        <p:txBody>
          <a:bodyPr wrap="square">
            <a:spAutoFit/>
          </a:bodyPr>
          <a:lstStyle/>
          <a:p>
            <a:r>
              <a:rPr lang="en-US" sz="1800" b="1" dirty="0">
                <a:effectLst/>
                <a:latin typeface="Calibri" panose="020F0502020204030204" pitchFamily="34" charset="0"/>
                <a:ea typeface="Yu Mincho" panose="02020400000000000000" pitchFamily="18" charset="-128"/>
              </a:rPr>
              <a:t>Roof tile or scale pattern</a:t>
            </a:r>
            <a:r>
              <a:rPr lang="en-US" sz="1800" dirty="0">
                <a:effectLst/>
                <a:latin typeface="Calibri" panose="020F0502020204030204" pitchFamily="34" charset="0"/>
                <a:ea typeface="Yu Mincho" panose="02020400000000000000" pitchFamily="18" charset="-128"/>
              </a:rPr>
              <a:t> </a:t>
            </a:r>
            <a:endParaRPr lang="el-GR" dirty="0"/>
          </a:p>
        </p:txBody>
      </p:sp>
      <p:sp>
        <p:nvSpPr>
          <p:cNvPr id="10" name="TextBox 9">
            <a:extLst>
              <a:ext uri="{FF2B5EF4-FFF2-40B4-BE49-F238E27FC236}">
                <a16:creationId xmlns:a16="http://schemas.microsoft.com/office/drawing/2014/main" id="{7B536C9F-06AE-C211-6907-F1DAD44DD46B}"/>
              </a:ext>
            </a:extLst>
          </p:cNvPr>
          <p:cNvSpPr txBox="1"/>
          <p:nvPr/>
        </p:nvSpPr>
        <p:spPr>
          <a:xfrm>
            <a:off x="8451970" y="3938735"/>
            <a:ext cx="3164774" cy="369332"/>
          </a:xfrm>
          <a:prstGeom prst="rect">
            <a:avLst/>
          </a:prstGeom>
          <a:noFill/>
        </p:spPr>
        <p:txBody>
          <a:bodyPr wrap="square">
            <a:spAutoFit/>
          </a:bodyPr>
          <a:lstStyle/>
          <a:p>
            <a:r>
              <a:rPr lang="en-US" b="1" dirty="0"/>
              <a:t>Chestnut or seed pod shape</a:t>
            </a:r>
            <a:r>
              <a:rPr lang="en-US" dirty="0"/>
              <a:t> </a:t>
            </a:r>
            <a:endParaRPr lang="el-GR" dirty="0"/>
          </a:p>
        </p:txBody>
      </p:sp>
      <p:sp>
        <p:nvSpPr>
          <p:cNvPr id="22" name="TextBox 21">
            <a:extLst>
              <a:ext uri="{FF2B5EF4-FFF2-40B4-BE49-F238E27FC236}">
                <a16:creationId xmlns:a16="http://schemas.microsoft.com/office/drawing/2014/main" id="{76019D0F-D4BA-51E5-4847-AB44CE309462}"/>
              </a:ext>
            </a:extLst>
          </p:cNvPr>
          <p:cNvSpPr txBox="1"/>
          <p:nvPr/>
        </p:nvSpPr>
        <p:spPr>
          <a:xfrm>
            <a:off x="306422" y="3938735"/>
            <a:ext cx="2978463" cy="369332"/>
          </a:xfrm>
          <a:prstGeom prst="rect">
            <a:avLst/>
          </a:prstGeom>
          <a:noFill/>
        </p:spPr>
        <p:txBody>
          <a:bodyPr wrap="square">
            <a:spAutoFit/>
          </a:bodyPr>
          <a:lstStyle/>
          <a:p>
            <a:r>
              <a:rPr lang="en-US" sz="1800" b="1" dirty="0">
                <a:effectLst/>
                <a:latin typeface="Calibri" panose="020F0502020204030204" pitchFamily="34" charset="0"/>
                <a:ea typeface="Yu Mincho" panose="02020400000000000000" pitchFamily="18" charset="-128"/>
              </a:rPr>
              <a:t>Chestnut or seed pod shape</a:t>
            </a:r>
            <a:r>
              <a:rPr lang="en-US" sz="1800" dirty="0">
                <a:effectLst/>
                <a:latin typeface="Calibri" panose="020F0502020204030204" pitchFamily="34" charset="0"/>
                <a:ea typeface="Yu Mincho" panose="02020400000000000000" pitchFamily="18" charset="-128"/>
              </a:rPr>
              <a:t> </a:t>
            </a:r>
            <a:endParaRPr lang="el-GR" dirty="0"/>
          </a:p>
        </p:txBody>
      </p:sp>
      <p:sp>
        <p:nvSpPr>
          <p:cNvPr id="4" name="TextBox 3">
            <a:extLst>
              <a:ext uri="{FF2B5EF4-FFF2-40B4-BE49-F238E27FC236}">
                <a16:creationId xmlns:a16="http://schemas.microsoft.com/office/drawing/2014/main" id="{4BB5E998-E556-E2E8-D364-B509E80C8E67}"/>
              </a:ext>
            </a:extLst>
          </p:cNvPr>
          <p:cNvSpPr txBox="1"/>
          <p:nvPr/>
        </p:nvSpPr>
        <p:spPr>
          <a:xfrm>
            <a:off x="372205" y="6391183"/>
            <a:ext cx="9357123" cy="230832"/>
          </a:xfrm>
          <a:prstGeom prst="rect">
            <a:avLst/>
          </a:prstGeom>
          <a:noFill/>
        </p:spPr>
        <p:txBody>
          <a:bodyPr wrap="square">
            <a:spAutoFit/>
          </a:bodyPr>
          <a:lstStyle/>
          <a:p>
            <a:pPr>
              <a:buNone/>
            </a:pPr>
            <a:r>
              <a:rPr lang="it-IT" sz="900" dirty="0"/>
              <a:t>From </a:t>
            </a:r>
            <a:r>
              <a:rPr lang="it-IT" sz="900" i="1" dirty="0"/>
              <a:t>Similitudini: L’arte della calzatura italiana</a:t>
            </a:r>
            <a:r>
              <a:rPr lang="it-IT" sz="900" dirty="0"/>
              <a:t> (Gastel &amp; Frigerio, Mondadori Electa, 2017).</a:t>
            </a:r>
          </a:p>
        </p:txBody>
      </p:sp>
    </p:spTree>
    <p:extLst>
      <p:ext uri="{BB962C8B-B14F-4D97-AF65-F5344CB8AC3E}">
        <p14:creationId xmlns:p14="http://schemas.microsoft.com/office/powerpoint/2010/main" val="4192842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BEADB0-C9BB-C483-A274-D99C105DEB03}"/>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F32502B-9B62-574E-9314-9CAC0DDEE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A4FCFBBE-5D6E-3B5B-F92E-5D1C19341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13FBD809-DE6F-9560-FC32-174932C0D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20AFEC-FD5F-DA9D-7425-1D6B7766A234}"/>
              </a:ext>
            </a:extLst>
          </p:cNvPr>
          <p:cNvSpPr>
            <a:spLocks noGrp="1"/>
          </p:cNvSpPr>
          <p:nvPr>
            <p:ph type="title"/>
          </p:nvPr>
        </p:nvSpPr>
        <p:spPr>
          <a:xfrm>
            <a:off x="1115568" y="548640"/>
            <a:ext cx="10168128" cy="1179576"/>
          </a:xfrm>
        </p:spPr>
        <p:txBody>
          <a:bodyPr>
            <a:normAutofit/>
          </a:bodyPr>
          <a:lstStyle/>
          <a:p>
            <a:r>
              <a:rPr lang="it-IT" sz="4000" dirty="0">
                <a:solidFill>
                  <a:schemeClr val="accent2"/>
                </a:solidFill>
              </a:rPr>
              <a:t>Pitfalls of Biomimicry</a:t>
            </a:r>
            <a:endParaRPr lang="it-IT" sz="4000" b="1" dirty="0">
              <a:solidFill>
                <a:schemeClr val="accent2"/>
              </a:solidFill>
            </a:endParaRPr>
          </a:p>
        </p:txBody>
      </p:sp>
      <p:sp>
        <p:nvSpPr>
          <p:cNvPr id="14" name="Rectangle 13">
            <a:extLst>
              <a:ext uri="{FF2B5EF4-FFF2-40B4-BE49-F238E27FC236}">
                <a16:creationId xmlns:a16="http://schemas.microsoft.com/office/drawing/2014/main" id="{BF104222-E7FB-084C-7F5C-4DFC9D37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308977F-CEEA-07D2-BABB-CE5FCA2C9910}"/>
              </a:ext>
            </a:extLst>
          </p:cNvPr>
          <p:cNvSpPr>
            <a:spLocks noGrp="1"/>
          </p:cNvSpPr>
          <p:nvPr>
            <p:ph idx="1"/>
          </p:nvPr>
        </p:nvSpPr>
        <p:spPr>
          <a:xfrm>
            <a:off x="1115568" y="2481943"/>
            <a:ext cx="10168128" cy="3695020"/>
          </a:xfrm>
        </p:spPr>
        <p:txBody>
          <a:bodyPr>
            <a:normAutofit fontScale="92500" lnSpcReduction="10000"/>
          </a:bodyPr>
          <a:lstStyle/>
          <a:p>
            <a:r>
              <a:rPr lang="en-US" b="1" dirty="0"/>
              <a:t>Superficial copying of shapes – </a:t>
            </a:r>
            <a:r>
              <a:rPr lang="en-US" dirty="0"/>
              <a:t>copying how something looks (e.g., shark skin pattern) without applying the functional principle (reducing drag / bacteria).</a:t>
            </a:r>
          </a:p>
          <a:p>
            <a:r>
              <a:rPr lang="en-US" b="1" dirty="0"/>
              <a:t>Ignoring user needs – </a:t>
            </a:r>
            <a:r>
              <a:rPr lang="en-US" dirty="0"/>
              <a:t>designs that look clever in theory but fail real users (e.g., footwear that mimics animal feet but is uncomfortable).</a:t>
            </a:r>
          </a:p>
          <a:p>
            <a:r>
              <a:rPr lang="en-US" b="1" dirty="0"/>
              <a:t>Over-complexity – </a:t>
            </a:r>
            <a:r>
              <a:rPr lang="en-US" dirty="0"/>
              <a:t>natural systems can be intricate; over-designing makes manufacturing costly or impractical.</a:t>
            </a:r>
          </a:p>
          <a:p>
            <a:r>
              <a:rPr lang="en-US" b="1" dirty="0"/>
              <a:t>Material feasibility issues – </a:t>
            </a:r>
            <a:r>
              <a:rPr lang="en-US" dirty="0"/>
              <a:t>biological materials don’t always translate to available technologies (e.g., spider silk vs. synthetic equivalents).</a:t>
            </a:r>
            <a:endParaRPr lang="en-US" sz="2200" dirty="0"/>
          </a:p>
        </p:txBody>
      </p:sp>
    </p:spTree>
    <p:extLst>
      <p:ext uri="{BB962C8B-B14F-4D97-AF65-F5344CB8AC3E}">
        <p14:creationId xmlns:p14="http://schemas.microsoft.com/office/powerpoint/2010/main" val="279277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DEEC61-02A8-2EA9-F7BB-ED583278E58E}"/>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4" name="Freeform: Shape 63">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5" name="Freeform: Shape 64">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5F4F39-8405-ACC8-0175-7C15674DB9BD}"/>
              </a:ext>
            </a:extLst>
          </p:cNvPr>
          <p:cNvSpPr>
            <a:spLocks noGrp="1"/>
          </p:cNvSpPr>
          <p:nvPr>
            <p:ph type="title"/>
          </p:nvPr>
        </p:nvSpPr>
        <p:spPr>
          <a:xfrm>
            <a:off x="621792" y="1161288"/>
            <a:ext cx="3602736" cy="4526280"/>
          </a:xfrm>
        </p:spPr>
        <p:txBody>
          <a:bodyPr>
            <a:normAutofit/>
          </a:bodyPr>
          <a:lstStyle/>
          <a:p>
            <a:r>
              <a:rPr lang="en-US" sz="4000" dirty="0">
                <a:solidFill>
                  <a:schemeClr val="accent2"/>
                </a:solidFill>
              </a:rPr>
              <a:t>Designing with Nature –Biomimicry Assignment</a:t>
            </a:r>
            <a:endParaRPr lang="it-IT" sz="4000" b="1" dirty="0">
              <a:solidFill>
                <a:schemeClr val="accent2"/>
              </a:solidFill>
            </a:endParaRPr>
          </a:p>
        </p:txBody>
      </p:sp>
      <p:sp>
        <p:nvSpPr>
          <p:cNvPr id="66" name="Rectangle 65">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67" name="Content Placeholder 2">
            <a:extLst>
              <a:ext uri="{FF2B5EF4-FFF2-40B4-BE49-F238E27FC236}">
                <a16:creationId xmlns:a16="http://schemas.microsoft.com/office/drawing/2014/main" id="{B293C300-C742-E4B2-1B9B-08E4A97FC2ED}"/>
              </a:ext>
            </a:extLst>
          </p:cNvPr>
          <p:cNvGraphicFramePr>
            <a:graphicFrameLocks noGrp="1"/>
          </p:cNvGraphicFramePr>
          <p:nvPr>
            <p:ph idx="1"/>
            <p:extLst>
              <p:ext uri="{D42A27DB-BD31-4B8C-83A1-F6EECF244321}">
                <p14:modId xmlns:p14="http://schemas.microsoft.com/office/powerpoint/2010/main" val="113280268"/>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7000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FECB70-20F3-399D-44A4-D74CB57C7248}"/>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1780CCD-8FD9-3928-6301-6FEFCBB52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 name="Rectangle 19">
            <a:extLst>
              <a:ext uri="{FF2B5EF4-FFF2-40B4-BE49-F238E27FC236}">
                <a16:creationId xmlns:a16="http://schemas.microsoft.com/office/drawing/2014/main" id="{21E8B1BE-D4E5-38FF-A663-99F4CB9C55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0C9EEB92-7D55-CE79-4D19-8A54FCA8D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A44CCE7-EA1E-5D04-5A7B-751223FE6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8" name="Picture 7">
            <a:extLst>
              <a:ext uri="{FF2B5EF4-FFF2-40B4-BE49-F238E27FC236}">
                <a16:creationId xmlns:a16="http://schemas.microsoft.com/office/drawing/2014/main" id="{CD4B1D5F-87BA-6CD7-63D0-FBB28097FD6D}"/>
              </a:ext>
            </a:extLst>
          </p:cNvPr>
          <p:cNvPicPr>
            <a:picLocks noChangeAspect="1"/>
          </p:cNvPicPr>
          <p:nvPr/>
        </p:nvPicPr>
        <p:blipFill>
          <a:blip r:embed="rId3"/>
          <a:srcRect t="1470" r="10076" b="3183"/>
          <a:stretch>
            <a:fillRect/>
          </a:stretch>
        </p:blipFill>
        <p:spPr>
          <a:xfrm>
            <a:off x="4658237" y="193364"/>
            <a:ext cx="7300591" cy="6471272"/>
          </a:xfrm>
          <a:prstGeom prst="rect">
            <a:avLst/>
          </a:prstGeom>
        </p:spPr>
      </p:pic>
      <p:sp>
        <p:nvSpPr>
          <p:cNvPr id="7" name="Content Placeholder 2">
            <a:extLst>
              <a:ext uri="{FF2B5EF4-FFF2-40B4-BE49-F238E27FC236}">
                <a16:creationId xmlns:a16="http://schemas.microsoft.com/office/drawing/2014/main" id="{E84DBF4C-F048-12AF-095B-F66E30D88B58}"/>
              </a:ext>
            </a:extLst>
          </p:cNvPr>
          <p:cNvSpPr>
            <a:spLocks noGrp="1"/>
          </p:cNvSpPr>
          <p:nvPr>
            <p:ph idx="1"/>
          </p:nvPr>
        </p:nvSpPr>
        <p:spPr>
          <a:xfrm>
            <a:off x="400755" y="2403348"/>
            <a:ext cx="4519243" cy="3695700"/>
          </a:xfrm>
        </p:spPr>
        <p:txBody>
          <a:bodyPr anchor="ctr">
            <a:normAutofit/>
          </a:bodyPr>
          <a:lstStyle/>
          <a:p>
            <a:pPr marL="0" indent="0">
              <a:buNone/>
            </a:pPr>
            <a:r>
              <a:rPr lang="en-US" sz="2000" dirty="0"/>
              <a:t>Nature offers countless examples of evolutionary strategies at work fostering conditions conducive to life. </a:t>
            </a:r>
          </a:p>
          <a:p>
            <a:pPr marL="0" indent="0">
              <a:buNone/>
            </a:pPr>
            <a:r>
              <a:rPr lang="en-US" sz="2000" b="1" dirty="0"/>
              <a:t>Ask “how might nature solve this problem?” </a:t>
            </a:r>
            <a:r>
              <a:rPr lang="en-US" sz="2000" dirty="0"/>
              <a:t>for your design challenge</a:t>
            </a:r>
            <a:r>
              <a:rPr lang="en-US" sz="2000" b="1" dirty="0"/>
              <a:t>. </a:t>
            </a:r>
          </a:p>
          <a:p>
            <a:pPr marL="0" indent="0">
              <a:buNone/>
            </a:pPr>
            <a:r>
              <a:rPr lang="en-US" sz="2000" dirty="0"/>
              <a:t>Learn how biological systems can help inspire new solutions for your product or service that are inherently more circular and holistic</a:t>
            </a:r>
            <a:br>
              <a:rPr lang="en-US" sz="2000" dirty="0"/>
            </a:br>
            <a:endParaRPr lang="en-US" sz="2000" dirty="0"/>
          </a:p>
        </p:txBody>
      </p:sp>
      <p:sp>
        <p:nvSpPr>
          <p:cNvPr id="2" name="Title 1">
            <a:extLst>
              <a:ext uri="{FF2B5EF4-FFF2-40B4-BE49-F238E27FC236}">
                <a16:creationId xmlns:a16="http://schemas.microsoft.com/office/drawing/2014/main" id="{22FBF567-5940-EA9A-BD44-C8772AF8A055}"/>
              </a:ext>
            </a:extLst>
          </p:cNvPr>
          <p:cNvSpPr>
            <a:spLocks noGrp="1"/>
          </p:cNvSpPr>
          <p:nvPr>
            <p:ph type="title"/>
          </p:nvPr>
        </p:nvSpPr>
        <p:spPr>
          <a:xfrm>
            <a:off x="686225" y="521208"/>
            <a:ext cx="10168128" cy="1179576"/>
          </a:xfrm>
        </p:spPr>
        <p:txBody>
          <a:bodyPr>
            <a:normAutofit/>
          </a:bodyPr>
          <a:lstStyle/>
          <a:p>
            <a:r>
              <a:rPr lang="en-US" sz="4000" dirty="0"/>
              <a:t>What </a:t>
            </a:r>
            <a:r>
              <a:rPr lang="it-IT" sz="4000" dirty="0"/>
              <a:t>is Biomimicry</a:t>
            </a:r>
            <a:endParaRPr lang="en-US" sz="4000" dirty="0"/>
          </a:p>
        </p:txBody>
      </p:sp>
    </p:spTree>
    <p:extLst>
      <p:ext uri="{BB962C8B-B14F-4D97-AF65-F5344CB8AC3E}">
        <p14:creationId xmlns:p14="http://schemas.microsoft.com/office/powerpoint/2010/main" val="1838793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68900E-255E-1936-34A6-FB41E281E10D}"/>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7F23336-1711-B3DE-0457-10F54DEBA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74A45D97-E7BD-C46A-6070-730F4A612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9B4911FD-A8C2-BD27-7495-C6B672AD6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63853E-861C-BDBB-C85D-9F0D648F5778}"/>
              </a:ext>
            </a:extLst>
          </p:cNvPr>
          <p:cNvSpPr>
            <a:spLocks noGrp="1"/>
          </p:cNvSpPr>
          <p:nvPr>
            <p:ph type="title"/>
          </p:nvPr>
        </p:nvSpPr>
        <p:spPr>
          <a:xfrm>
            <a:off x="764694" y="582835"/>
            <a:ext cx="10168128" cy="1179576"/>
          </a:xfrm>
        </p:spPr>
        <p:txBody>
          <a:bodyPr>
            <a:normAutofit/>
          </a:bodyPr>
          <a:lstStyle/>
          <a:p>
            <a:r>
              <a:rPr lang="en-US" sz="4000" dirty="0"/>
              <a:t>Learn from Nature</a:t>
            </a:r>
          </a:p>
        </p:txBody>
      </p:sp>
      <p:sp>
        <p:nvSpPr>
          <p:cNvPr id="14" name="Rectangle 13">
            <a:extLst>
              <a:ext uri="{FF2B5EF4-FFF2-40B4-BE49-F238E27FC236}">
                <a16:creationId xmlns:a16="http://schemas.microsoft.com/office/drawing/2014/main" id="{5E534E4E-E7F3-08DE-F369-E29C0A66E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99B8963-2C80-F2DB-0804-184453768A69}"/>
              </a:ext>
            </a:extLst>
          </p:cNvPr>
          <p:cNvSpPr>
            <a:spLocks noGrp="1"/>
          </p:cNvSpPr>
          <p:nvPr>
            <p:ph idx="1"/>
          </p:nvPr>
        </p:nvSpPr>
        <p:spPr>
          <a:xfrm>
            <a:off x="382454" y="2521363"/>
            <a:ext cx="6623701" cy="3695020"/>
          </a:xfrm>
        </p:spPr>
        <p:txBody>
          <a:bodyPr>
            <a:normAutofit fontScale="92500"/>
          </a:bodyPr>
          <a:lstStyle/>
          <a:p>
            <a:r>
              <a:rPr lang="en-US" sz="2400" dirty="0"/>
              <a:t>Biomimicry is the design of products and systems that are inspired by and modelled on existing biological processes, which have feedback built in. </a:t>
            </a:r>
          </a:p>
          <a:p>
            <a:r>
              <a:rPr lang="en-US" sz="2400" dirty="0"/>
              <a:t>Looking outside of your industry is a great way to inspire the development of your own ideas, and looking to nature is one way to do this. </a:t>
            </a:r>
          </a:p>
          <a:p>
            <a:r>
              <a:rPr lang="en-US" sz="2400" dirty="0"/>
              <a:t>Applies biological processes, structures, and patterns to product and system design by </a:t>
            </a:r>
          </a:p>
          <a:p>
            <a:r>
              <a:rPr lang="en-US" sz="2400" dirty="0"/>
              <a:t>Living systems have had 3.8 billion years of R&amp;D.</a:t>
            </a:r>
            <a:br>
              <a:rPr lang="en-US" dirty="0"/>
            </a:br>
            <a:endParaRPr lang="en-US" sz="2200" dirty="0"/>
          </a:p>
        </p:txBody>
      </p:sp>
      <p:pic>
        <p:nvPicPr>
          <p:cNvPr id="2052" name="Picture 4">
            <a:extLst>
              <a:ext uri="{FF2B5EF4-FFF2-40B4-BE49-F238E27FC236}">
                <a16:creationId xmlns:a16="http://schemas.microsoft.com/office/drawing/2014/main" id="{8655E2D1-793C-9ECC-A92C-2FEAECB86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2534" y="2594515"/>
            <a:ext cx="4570633" cy="3306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396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F2565A-A431-A796-E8F5-715969496192}"/>
            </a:ext>
          </a:extLst>
        </p:cNvPr>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E1CF85F-EA4B-24F1-A84E-9FAA3714C822}"/>
              </a:ext>
            </a:extLst>
          </p:cNvPr>
          <p:cNvPicPr>
            <a:picLocks noChangeAspect="1"/>
          </p:cNvPicPr>
          <p:nvPr/>
        </p:nvPicPr>
        <p:blipFill>
          <a:blip r:embed="rId3"/>
          <a:srcRect l="11678" r="16062" b="1"/>
          <a:stretch>
            <a:fillRect/>
          </a:stretch>
        </p:blipFill>
        <p:spPr>
          <a:xfrm>
            <a:off x="2522356" y="10"/>
            <a:ext cx="9669642" cy="6857990"/>
          </a:xfrm>
          <a:prstGeom prst="rect">
            <a:avLst/>
          </a:prstGeom>
        </p:spPr>
      </p:pic>
      <p:sp>
        <p:nvSpPr>
          <p:cNvPr id="35" name="Rectangle 3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FA5EEB-A4C0-BAC5-FE5D-5DDBE783808A}"/>
              </a:ext>
            </a:extLst>
          </p:cNvPr>
          <p:cNvSpPr>
            <a:spLocks noGrp="1"/>
          </p:cNvSpPr>
          <p:nvPr>
            <p:ph type="title"/>
          </p:nvPr>
        </p:nvSpPr>
        <p:spPr>
          <a:xfrm>
            <a:off x="838200" y="365125"/>
            <a:ext cx="3822189" cy="1899912"/>
          </a:xfrm>
        </p:spPr>
        <p:txBody>
          <a:bodyPr>
            <a:normAutofit/>
          </a:bodyPr>
          <a:lstStyle/>
          <a:p>
            <a:r>
              <a:rPr lang="en-US" sz="4000" b="1"/>
              <a:t>Why Biomimicry Matters in Design</a:t>
            </a:r>
            <a:endParaRPr lang="en-US" sz="4000" b="1" dirty="0"/>
          </a:p>
        </p:txBody>
      </p:sp>
      <p:sp>
        <p:nvSpPr>
          <p:cNvPr id="3" name="Content Placeholder 2">
            <a:extLst>
              <a:ext uri="{FF2B5EF4-FFF2-40B4-BE49-F238E27FC236}">
                <a16:creationId xmlns:a16="http://schemas.microsoft.com/office/drawing/2014/main" id="{108C7F33-A427-1D54-671B-3BC7B47518CD}"/>
              </a:ext>
            </a:extLst>
          </p:cNvPr>
          <p:cNvSpPr>
            <a:spLocks noGrp="1"/>
          </p:cNvSpPr>
          <p:nvPr>
            <p:ph idx="1"/>
          </p:nvPr>
        </p:nvSpPr>
        <p:spPr>
          <a:xfrm>
            <a:off x="838200" y="2434201"/>
            <a:ext cx="4307958" cy="3742762"/>
          </a:xfrm>
        </p:spPr>
        <p:txBody>
          <a:bodyPr>
            <a:normAutofit/>
          </a:bodyPr>
          <a:lstStyle/>
          <a:p>
            <a:r>
              <a:rPr lang="en-US" sz="1700" b="1" dirty="0"/>
              <a:t>Solves complex challenges</a:t>
            </a:r>
            <a:r>
              <a:rPr lang="en-US" sz="1700" dirty="0"/>
              <a:t> by applying natural strategies </a:t>
            </a:r>
          </a:p>
          <a:p>
            <a:r>
              <a:rPr lang="en-US" sz="1700" b="1" dirty="0"/>
              <a:t>Supports sustainability</a:t>
            </a:r>
            <a:r>
              <a:rPr lang="en-US" sz="1700" dirty="0"/>
              <a:t> – lowers waste, energy, and resource use </a:t>
            </a:r>
          </a:p>
          <a:p>
            <a:r>
              <a:rPr lang="en-US" sz="1700" b="1" dirty="0"/>
              <a:t>Drives innovation </a:t>
            </a:r>
            <a:r>
              <a:rPr lang="en-US" sz="1700" dirty="0"/>
              <a:t>– new aesthetics, improved performance, fresh solutions</a:t>
            </a:r>
          </a:p>
          <a:p>
            <a:r>
              <a:rPr lang="en-US" sz="1700" b="1" dirty="0"/>
              <a:t>Footwear &amp; leather relevance</a:t>
            </a:r>
            <a:r>
              <a:rPr lang="en-US" sz="1700" dirty="0"/>
              <a:t> – inspires </a:t>
            </a:r>
            <a:r>
              <a:rPr lang="en-US" sz="1700" b="1" dirty="0"/>
              <a:t>material innovation</a:t>
            </a:r>
            <a:r>
              <a:rPr lang="en-US" sz="1700" dirty="0"/>
              <a:t> (bio-based leathers), </a:t>
            </a:r>
            <a:r>
              <a:rPr lang="en-US" sz="1700" b="1" dirty="0"/>
              <a:t>comfort &amp; performance</a:t>
            </a:r>
            <a:r>
              <a:rPr lang="en-US" sz="1700" dirty="0"/>
              <a:t> (lightweight, flexible designs), and </a:t>
            </a:r>
            <a:r>
              <a:rPr lang="en-US" sz="1700" b="1" dirty="0"/>
              <a:t>eco-design</a:t>
            </a:r>
            <a:r>
              <a:rPr lang="en-US" sz="1700" dirty="0"/>
              <a:t> (sustainable production)</a:t>
            </a:r>
            <a:br>
              <a:rPr lang="en-US" sz="1700" dirty="0"/>
            </a:br>
            <a:endParaRPr lang="en-US" sz="1700" dirty="0"/>
          </a:p>
        </p:txBody>
      </p:sp>
    </p:spTree>
    <p:extLst>
      <p:ext uri="{BB962C8B-B14F-4D97-AF65-F5344CB8AC3E}">
        <p14:creationId xmlns:p14="http://schemas.microsoft.com/office/powerpoint/2010/main" val="2693133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92008D-B291-B077-9684-E8398F809CF1}"/>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157BE7D-A6ED-72B1-DC70-45DEC859A8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AF16D8CD-7205-6CE2-1F93-E1AAAB5C8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503D8ABD-ABDE-CDC4-B0A3-0366396D50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6F27C1-CD87-1D31-53B0-5A80982C4151}"/>
              </a:ext>
            </a:extLst>
          </p:cNvPr>
          <p:cNvSpPr>
            <a:spLocks noGrp="1"/>
          </p:cNvSpPr>
          <p:nvPr>
            <p:ph type="title"/>
          </p:nvPr>
        </p:nvSpPr>
        <p:spPr>
          <a:xfrm>
            <a:off x="1115568" y="548640"/>
            <a:ext cx="10168128" cy="1179576"/>
          </a:xfrm>
        </p:spPr>
        <p:txBody>
          <a:bodyPr>
            <a:normAutofit/>
          </a:bodyPr>
          <a:lstStyle/>
          <a:p>
            <a:r>
              <a:rPr lang="en-US" sz="4000" b="1" dirty="0"/>
              <a:t>Nature-Inspired Design for Physical Products</a:t>
            </a:r>
          </a:p>
        </p:txBody>
      </p:sp>
      <p:sp>
        <p:nvSpPr>
          <p:cNvPr id="14" name="Rectangle 13">
            <a:extLst>
              <a:ext uri="{FF2B5EF4-FFF2-40B4-BE49-F238E27FC236}">
                <a16:creationId xmlns:a16="http://schemas.microsoft.com/office/drawing/2014/main" id="{A19A7E95-CEE0-11F5-9E00-FC9882B4D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320DE28-4DB5-DF36-A17D-9394AC04DE49}"/>
              </a:ext>
            </a:extLst>
          </p:cNvPr>
          <p:cNvSpPr>
            <a:spLocks noGrp="1"/>
          </p:cNvSpPr>
          <p:nvPr>
            <p:ph idx="1"/>
          </p:nvPr>
        </p:nvSpPr>
        <p:spPr>
          <a:xfrm>
            <a:off x="1115568" y="2481943"/>
            <a:ext cx="10168128" cy="3695020"/>
          </a:xfrm>
        </p:spPr>
        <p:txBody>
          <a:bodyPr>
            <a:normAutofit lnSpcReduction="10000"/>
          </a:bodyPr>
          <a:lstStyle/>
          <a:p>
            <a:r>
              <a:rPr lang="en-US" sz="2400" dirty="0"/>
              <a:t>Observe nature and copy its processes and strategies to solve complex design challenges.</a:t>
            </a:r>
          </a:p>
          <a:p>
            <a:r>
              <a:rPr lang="en-US" sz="2400" dirty="0"/>
              <a:t>How can nature solve this design problem?” → inspires innovative, holistic solutions. Analyze how animals and plants function, then integrate these insights into your designs.</a:t>
            </a:r>
          </a:p>
          <a:p>
            <a:r>
              <a:rPr lang="en-US" sz="2400" dirty="0"/>
              <a:t>Use feedback loops: test solutions, learn from results, and improve designs continuously.</a:t>
            </a:r>
          </a:p>
          <a:p>
            <a:r>
              <a:rPr lang="en-US" sz="2400" dirty="0"/>
              <a:t>Nature-inspired design promotes progressive, eco-friendly products.</a:t>
            </a:r>
          </a:p>
          <a:p>
            <a:r>
              <a:rPr lang="en-US" sz="2400" dirty="0"/>
              <a:t>Supports sustainability by reducing environmental impact and respecting natural systems.</a:t>
            </a:r>
            <a:endParaRPr lang="en-US" sz="2200" dirty="0"/>
          </a:p>
        </p:txBody>
      </p:sp>
    </p:spTree>
    <p:extLst>
      <p:ext uri="{BB962C8B-B14F-4D97-AF65-F5344CB8AC3E}">
        <p14:creationId xmlns:p14="http://schemas.microsoft.com/office/powerpoint/2010/main" val="1343767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917F6C-A851-09D8-D2D1-1C8288F8B45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5D3EF1B-8999-1A0D-89E6-E4A53E7E70AD}"/>
              </a:ext>
            </a:extLst>
          </p:cNvPr>
          <p:cNvSpPr>
            <a:spLocks noGrp="1"/>
          </p:cNvSpPr>
          <p:nvPr>
            <p:ph type="title" idx="4294967295"/>
          </p:nvPr>
        </p:nvSpPr>
        <p:spPr>
          <a:xfrm>
            <a:off x="838200" y="129614"/>
            <a:ext cx="10515600" cy="1325563"/>
          </a:xfrm>
        </p:spPr>
        <p:txBody>
          <a:bodyPr/>
          <a:lstStyle/>
          <a:p>
            <a:pPr algn="ctr"/>
            <a:r>
              <a:rPr lang="en-US" b="1" dirty="0">
                <a:solidFill>
                  <a:schemeClr val="accent2"/>
                </a:solidFill>
              </a:rPr>
              <a:t>Biomimicry Examples</a:t>
            </a:r>
            <a:endParaRPr lang="el-GR" b="1" dirty="0">
              <a:solidFill>
                <a:schemeClr val="accent2"/>
              </a:solidFill>
            </a:endParaRPr>
          </a:p>
        </p:txBody>
      </p:sp>
      <p:pic>
        <p:nvPicPr>
          <p:cNvPr id="8" name="Picture 2">
            <a:extLst>
              <a:ext uri="{FF2B5EF4-FFF2-40B4-BE49-F238E27FC236}">
                <a16:creationId xmlns:a16="http://schemas.microsoft.com/office/drawing/2014/main" id="{0E00CC85-3F98-CE37-D73F-7303B3DEEE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920"/>
          <a:stretch>
            <a:fillRect/>
          </a:stretch>
        </p:blipFill>
        <p:spPr bwMode="auto">
          <a:xfrm>
            <a:off x="1304925" y="1088967"/>
            <a:ext cx="9582150" cy="52653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45EAEE-6904-6D6A-2A68-A1056E2DE767}"/>
              </a:ext>
            </a:extLst>
          </p:cNvPr>
          <p:cNvSpPr txBox="1"/>
          <p:nvPr/>
        </p:nvSpPr>
        <p:spPr>
          <a:xfrm>
            <a:off x="1438274" y="6466776"/>
            <a:ext cx="7986279" cy="261610"/>
          </a:xfrm>
          <a:prstGeom prst="rect">
            <a:avLst/>
          </a:prstGeom>
          <a:noFill/>
        </p:spPr>
        <p:txBody>
          <a:bodyPr wrap="square">
            <a:spAutoFit/>
          </a:bodyPr>
          <a:lstStyle/>
          <a:p>
            <a:r>
              <a:rPr lang="en-US" sz="1100" dirty="0"/>
              <a:t>Image from </a:t>
            </a:r>
            <a:r>
              <a:rPr lang="en-US" sz="1100" i="1" dirty="0"/>
              <a:t>Biomimicry at the nanoscale – A review of nanomaterials inspired by nature</a:t>
            </a:r>
            <a:r>
              <a:rPr lang="en-US" sz="1100" dirty="0"/>
              <a:t> (</a:t>
            </a:r>
            <a:r>
              <a:rPr lang="en-US" sz="1100" dirty="0" err="1"/>
              <a:t>Mundekkad</a:t>
            </a:r>
            <a:r>
              <a:rPr lang="en-US" sz="1100" dirty="0"/>
              <a:t> &amp; Mallya, 2025).</a:t>
            </a:r>
          </a:p>
        </p:txBody>
      </p:sp>
    </p:spTree>
    <p:extLst>
      <p:ext uri="{BB962C8B-B14F-4D97-AF65-F5344CB8AC3E}">
        <p14:creationId xmlns:p14="http://schemas.microsoft.com/office/powerpoint/2010/main" val="2231725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4E60AC-8942-3073-E781-92F7C45FCFCA}"/>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36163C8-73FE-7EBA-B1A8-19F182B92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6C3FA046-3710-F634-7445-F90B45372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B8E61887-B9B2-50A2-3503-E54D5E231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5BF23B-FB87-F919-A702-439F08CA2770}"/>
              </a:ext>
            </a:extLst>
          </p:cNvPr>
          <p:cNvSpPr>
            <a:spLocks noGrp="1"/>
          </p:cNvSpPr>
          <p:nvPr>
            <p:ph type="title"/>
          </p:nvPr>
        </p:nvSpPr>
        <p:spPr>
          <a:xfrm>
            <a:off x="1115568" y="548640"/>
            <a:ext cx="10168128" cy="1179576"/>
          </a:xfrm>
        </p:spPr>
        <p:txBody>
          <a:bodyPr>
            <a:normAutofit/>
          </a:bodyPr>
          <a:lstStyle/>
          <a:p>
            <a:r>
              <a:rPr lang="en-US" sz="4000" b="1" dirty="0">
                <a:solidFill>
                  <a:schemeClr val="accent2">
                    <a:lumMod val="50000"/>
                  </a:schemeClr>
                </a:solidFill>
              </a:rPr>
              <a:t>Learn from nature - </a:t>
            </a:r>
            <a:r>
              <a:rPr lang="it-IT" sz="4000" b="1" dirty="0">
                <a:solidFill>
                  <a:schemeClr val="accent2">
                    <a:lumMod val="50000"/>
                  </a:schemeClr>
                </a:solidFill>
              </a:rPr>
              <a:t>Case Studies</a:t>
            </a:r>
            <a:endParaRPr lang="en-US" sz="4000" b="1" dirty="0">
              <a:solidFill>
                <a:schemeClr val="accent2">
                  <a:lumMod val="50000"/>
                </a:schemeClr>
              </a:solidFill>
            </a:endParaRPr>
          </a:p>
        </p:txBody>
      </p:sp>
      <p:sp>
        <p:nvSpPr>
          <p:cNvPr id="14" name="Rectangle 13">
            <a:extLst>
              <a:ext uri="{FF2B5EF4-FFF2-40B4-BE49-F238E27FC236}">
                <a16:creationId xmlns:a16="http://schemas.microsoft.com/office/drawing/2014/main" id="{A64278F1-AC7B-63E8-2608-FC00983F30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F029E3B-609C-47C4-13C1-4239870D4168}"/>
              </a:ext>
            </a:extLst>
          </p:cNvPr>
          <p:cNvSpPr>
            <a:spLocks noGrp="1"/>
          </p:cNvSpPr>
          <p:nvPr>
            <p:ph idx="1"/>
          </p:nvPr>
        </p:nvSpPr>
        <p:spPr>
          <a:xfrm>
            <a:off x="498834" y="4372285"/>
            <a:ext cx="3407122" cy="2175017"/>
          </a:xfrm>
        </p:spPr>
        <p:txBody>
          <a:bodyPr>
            <a:normAutofit fontScale="85000" lnSpcReduction="10000"/>
          </a:bodyPr>
          <a:lstStyle/>
          <a:p>
            <a:pPr marL="0" indent="0">
              <a:buNone/>
            </a:pPr>
            <a:r>
              <a:rPr lang="it-IT" b="1" dirty="0"/>
              <a:t>Lotus Effect</a:t>
            </a:r>
          </a:p>
          <a:p>
            <a:pPr marL="361950" lvl="1" indent="-180975"/>
            <a:r>
              <a:rPr lang="it-IT" dirty="0"/>
              <a:t>Key principle : </a:t>
            </a:r>
            <a:r>
              <a:rPr lang="en-US" dirty="0"/>
              <a:t>Lotus leaf → hydrophobic surfaces</a:t>
            </a:r>
          </a:p>
          <a:p>
            <a:pPr marL="361950" lvl="1" indent="-180975"/>
            <a:r>
              <a:rPr lang="it-IT" dirty="0"/>
              <a:t>Design </a:t>
            </a:r>
            <a:r>
              <a:rPr lang="en-US" dirty="0"/>
              <a:t> Application: water-repellent sneaker uppers, leather coatings</a:t>
            </a:r>
            <a:br>
              <a:rPr lang="en-US" dirty="0"/>
            </a:br>
            <a:endParaRPr lang="en-US" sz="2200" dirty="0"/>
          </a:p>
        </p:txBody>
      </p:sp>
      <p:pic>
        <p:nvPicPr>
          <p:cNvPr id="11" name="Picture 10">
            <a:extLst>
              <a:ext uri="{FF2B5EF4-FFF2-40B4-BE49-F238E27FC236}">
                <a16:creationId xmlns:a16="http://schemas.microsoft.com/office/drawing/2014/main" id="{CE9547B5-0DC4-7BDC-2EC7-61FA10E5356B}"/>
              </a:ext>
            </a:extLst>
          </p:cNvPr>
          <p:cNvPicPr>
            <a:picLocks noChangeAspect="1"/>
          </p:cNvPicPr>
          <p:nvPr/>
        </p:nvPicPr>
        <p:blipFill>
          <a:blip r:embed="rId2"/>
          <a:stretch>
            <a:fillRect/>
          </a:stretch>
        </p:blipFill>
        <p:spPr>
          <a:xfrm>
            <a:off x="626850" y="1918258"/>
            <a:ext cx="3592370" cy="2175017"/>
          </a:xfrm>
          <a:prstGeom prst="rect">
            <a:avLst/>
          </a:prstGeom>
        </p:spPr>
      </p:pic>
      <p:pic>
        <p:nvPicPr>
          <p:cNvPr id="12" name="Picture 2" descr="Gecko-inspired adhesion with stiff polymer micro-fibers">
            <a:extLst>
              <a:ext uri="{FF2B5EF4-FFF2-40B4-BE49-F238E27FC236}">
                <a16:creationId xmlns:a16="http://schemas.microsoft.com/office/drawing/2014/main" id="{6CF6245C-A0AD-0E84-E65C-2DE716E18D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04"/>
          <a:stretch>
            <a:fillRect/>
          </a:stretch>
        </p:blipFill>
        <p:spPr bwMode="auto">
          <a:xfrm rot="16200000">
            <a:off x="4728576" y="1711978"/>
            <a:ext cx="2263985" cy="2640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959E440-E9D4-2E2B-6253-F0C107AB7E84}"/>
              </a:ext>
            </a:extLst>
          </p:cNvPr>
          <p:cNvPicPr>
            <a:picLocks noChangeAspect="1"/>
          </p:cNvPicPr>
          <p:nvPr/>
        </p:nvPicPr>
        <p:blipFill>
          <a:blip r:embed="rId4"/>
          <a:stretch>
            <a:fillRect/>
          </a:stretch>
        </p:blipFill>
        <p:spPr>
          <a:xfrm>
            <a:off x="7460156" y="1799395"/>
            <a:ext cx="4173635" cy="2365060"/>
          </a:xfrm>
          <a:prstGeom prst="rect">
            <a:avLst/>
          </a:prstGeom>
        </p:spPr>
      </p:pic>
      <p:sp>
        <p:nvSpPr>
          <p:cNvPr id="15" name="Content Placeholder 2">
            <a:extLst>
              <a:ext uri="{FF2B5EF4-FFF2-40B4-BE49-F238E27FC236}">
                <a16:creationId xmlns:a16="http://schemas.microsoft.com/office/drawing/2014/main" id="{3CD3E0C7-D9AE-1F52-18A4-5D4072125784}"/>
              </a:ext>
            </a:extLst>
          </p:cNvPr>
          <p:cNvSpPr txBox="1">
            <a:spLocks/>
          </p:cNvSpPr>
          <p:nvPr/>
        </p:nvSpPr>
        <p:spPr>
          <a:xfrm>
            <a:off x="4314204" y="4292717"/>
            <a:ext cx="3407122" cy="2254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it-IT" sz="2400" b="1" dirty="0"/>
              <a:t>Gecko Feet</a:t>
            </a:r>
            <a:endParaRPr lang="en-US" sz="2400" b="1" dirty="0"/>
          </a:p>
          <a:p>
            <a:r>
              <a:rPr lang="it-IT" sz="2000" dirty="0"/>
              <a:t>Key principle : Micro-structures = adhesion</a:t>
            </a:r>
          </a:p>
          <a:p>
            <a:r>
              <a:rPr lang="it-IT" sz="2000" dirty="0"/>
              <a:t>Design </a:t>
            </a:r>
            <a:r>
              <a:rPr lang="en-US" sz="2000" dirty="0"/>
              <a:t> Application: high-grip soles, climbing shoes</a:t>
            </a:r>
          </a:p>
          <a:p>
            <a:pPr marL="0" indent="0">
              <a:buNone/>
            </a:pPr>
            <a:endParaRPr lang="en-US" sz="2200" dirty="0"/>
          </a:p>
        </p:txBody>
      </p:sp>
      <p:sp>
        <p:nvSpPr>
          <p:cNvPr id="16" name="Content Placeholder 2">
            <a:extLst>
              <a:ext uri="{FF2B5EF4-FFF2-40B4-BE49-F238E27FC236}">
                <a16:creationId xmlns:a16="http://schemas.microsoft.com/office/drawing/2014/main" id="{9686A5B5-85F5-FD3D-2B12-54DCC007F441}"/>
              </a:ext>
            </a:extLst>
          </p:cNvPr>
          <p:cNvSpPr txBox="1">
            <a:spLocks/>
          </p:cNvSpPr>
          <p:nvPr/>
        </p:nvSpPr>
        <p:spPr>
          <a:xfrm>
            <a:off x="8129575" y="4246006"/>
            <a:ext cx="3407122" cy="225458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it-IT" sz="3400" b="1" dirty="0"/>
              <a:t>Shark Skin</a:t>
            </a:r>
          </a:p>
          <a:p>
            <a:r>
              <a:rPr lang="it-IT" dirty="0"/>
              <a:t>Key principle : </a:t>
            </a:r>
            <a:r>
              <a:rPr lang="en-US" dirty="0"/>
              <a:t>Ribbed texture → antibacterial, reduces drag</a:t>
            </a:r>
          </a:p>
          <a:p>
            <a:r>
              <a:rPr lang="it-IT" dirty="0"/>
              <a:t>Design </a:t>
            </a:r>
            <a:r>
              <a:rPr lang="en-US" dirty="0"/>
              <a:t> Application: anti-bacterial shoe insoles, scratch-resistant leather textures</a:t>
            </a:r>
            <a:endParaRPr lang="en-US" sz="3600" dirty="0"/>
          </a:p>
        </p:txBody>
      </p:sp>
    </p:spTree>
    <p:extLst>
      <p:ext uri="{BB962C8B-B14F-4D97-AF65-F5344CB8AC3E}">
        <p14:creationId xmlns:p14="http://schemas.microsoft.com/office/powerpoint/2010/main" val="3875680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58F4E26-24B6-6C39-4CC6-AAC1ACF47A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43E053E-954A-F2AE-8424-414D5A60C0E8}"/>
              </a:ext>
            </a:extLst>
          </p:cNvPr>
          <p:cNvSpPr txBox="1"/>
          <p:nvPr/>
        </p:nvSpPr>
        <p:spPr>
          <a:xfrm>
            <a:off x="414453" y="283684"/>
            <a:ext cx="10313019" cy="461665"/>
          </a:xfrm>
          <a:prstGeom prst="rect">
            <a:avLst/>
          </a:prstGeom>
          <a:noFill/>
        </p:spPr>
        <p:txBody>
          <a:bodyPr wrap="square">
            <a:spAutoFit/>
          </a:bodyPr>
          <a:lstStyle/>
          <a:p>
            <a:pPr>
              <a:buNone/>
            </a:pPr>
            <a:r>
              <a:rPr lang="en-US" sz="2400" b="1" dirty="0">
                <a:solidFill>
                  <a:schemeClr val="bg1"/>
                </a:solidFill>
              </a:rPr>
              <a:t>Biomimicry Case: Mimicking the Natural Light Cycle</a:t>
            </a:r>
            <a:endParaRPr lang="en-US" sz="2400" dirty="0">
              <a:solidFill>
                <a:schemeClr val="bg1"/>
              </a:solidFill>
            </a:endParaRPr>
          </a:p>
        </p:txBody>
      </p:sp>
    </p:spTree>
    <p:extLst>
      <p:ext uri="{BB962C8B-B14F-4D97-AF65-F5344CB8AC3E}">
        <p14:creationId xmlns:p14="http://schemas.microsoft.com/office/powerpoint/2010/main" val="4127424266"/>
      </p:ext>
    </p:extLst>
  </p:cSld>
  <p:clrMapOvr>
    <a:masterClrMapping/>
  </p:clrMapOvr>
</p:sld>
</file>

<file path=ppt/theme/theme1.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0f14b261-971f-44b6-aa18-ba6696af96d7}" enabled="0" method="" siteId="{0f14b261-971f-44b6-aa18-ba6696af96d7}" removed="1"/>
</clbl:labelList>
</file>

<file path=docProps/app.xml><?xml version="1.0" encoding="utf-8"?>
<Properties xmlns="http://schemas.openxmlformats.org/officeDocument/2006/extended-properties" xmlns:vt="http://schemas.openxmlformats.org/officeDocument/2006/docPropsVTypes">
  <Template>Retrospect</Template>
  <TotalTime>928</TotalTime>
  <Words>2285</Words>
  <Application>Microsoft Office PowerPoint</Application>
  <PresentationFormat>Widescreen</PresentationFormat>
  <Paragraphs>177</Paragraphs>
  <Slides>24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Aptos</vt:lpstr>
      <vt:lpstr>Aptos Display</vt:lpstr>
      <vt:lpstr>Arial</vt:lpstr>
      <vt:lpstr>Calibri</vt:lpstr>
      <vt:lpstr>Office Theme</vt:lpstr>
      <vt:lpstr>Modular Course B: Creative Design in shoe Industry  Unit B1 – Creative Design</vt:lpstr>
      <vt:lpstr>Contents</vt:lpstr>
      <vt:lpstr>What is Biomimicry</vt:lpstr>
      <vt:lpstr>Learn from Nature</vt:lpstr>
      <vt:lpstr>Why Biomimicry Matters in Design</vt:lpstr>
      <vt:lpstr>Nature-Inspired Design for Physical Products</vt:lpstr>
      <vt:lpstr>Biomimicry Examples</vt:lpstr>
      <vt:lpstr>Learn from nature - Case Studies</vt:lpstr>
      <vt:lpstr>PowerPoint Presentation</vt:lpstr>
      <vt:lpstr>PowerPoint Presentation</vt:lpstr>
      <vt:lpstr>Worked Example 1: Underground Station Lockers</vt:lpstr>
      <vt:lpstr> Worked Example 2: Aerodynamic inspiration for Japan’s Train</vt:lpstr>
      <vt:lpstr>Mercedes-Benz bionic car</vt:lpstr>
      <vt:lpstr>Using Nature-Inspired Design</vt:lpstr>
      <vt:lpstr>Lessons from Biomimicry Examples</vt:lpstr>
      <vt:lpstr>Useful links and Resources </vt:lpstr>
      <vt:lpstr>PowerPoint Presentation</vt:lpstr>
      <vt:lpstr>Case Study: Armadillo Shell</vt:lpstr>
      <vt:lpstr>Case study:  Snake Skin-Inspired Shoe Grip</vt:lpstr>
      <vt:lpstr>Biomimicry Innovation Examples</vt:lpstr>
      <vt:lpstr>Biomimicry Innovation Examples</vt:lpstr>
      <vt:lpstr>Nature-Inspired Forms &amp; Patterns in Footwear Design</vt:lpstr>
      <vt:lpstr>Pitfalls of Biomimicry</vt:lpstr>
      <vt:lpstr>Designing with Nature –Biomimicry Assignment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Kiratzi Sofia</dc:creator>
  <cp:lastModifiedBy>Kiratzi Sofia</cp:lastModifiedBy>
  <cp:revision>3</cp:revision>
  <dcterms:created xsi:type="dcterms:W3CDTF">2025-03-27T09:51:55Z</dcterms:created>
  <dcterms:modified xsi:type="dcterms:W3CDTF">2025-10-23T07:45:03Z</dcterms:modified>
</cp:coreProperties>
</file>